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notesSlides/notesSlide17.xml" ContentType="application/vnd.openxmlformats-officedocument.presentationml.notesSlide+xml"/>
  <Override PartName="/ppt/tags/tag2.xml" ContentType="application/vnd.openxmlformats-officedocument.presentationml.tags+xml"/>
  <Override PartName="/ppt/notesSlides/notesSlide18.xml" ContentType="application/vnd.openxmlformats-officedocument.presentationml.notesSlide+xml"/>
  <Override PartName="/ppt/tags/tag3.xml" ContentType="application/vnd.openxmlformats-officedocument.presentationml.tags+xml"/>
  <Override PartName="/ppt/notesSlides/notesSlide19.xml" ContentType="application/vnd.openxmlformats-officedocument.presentationml.notesSlide+xml"/>
  <Override PartName="/ppt/tags/tag4.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Lst>
  <p:notesMasterIdLst>
    <p:notesMasterId r:id="rId44"/>
  </p:notesMasterIdLst>
  <p:sldIdLst>
    <p:sldId id="290" r:id="rId4"/>
    <p:sldId id="291" r:id="rId5"/>
    <p:sldId id="292" r:id="rId6"/>
    <p:sldId id="293" r:id="rId7"/>
    <p:sldId id="294" r:id="rId8"/>
    <p:sldId id="306" r:id="rId9"/>
    <p:sldId id="295" r:id="rId10"/>
    <p:sldId id="296" r:id="rId11"/>
    <p:sldId id="298" r:id="rId12"/>
    <p:sldId id="297" r:id="rId13"/>
    <p:sldId id="299" r:id="rId14"/>
    <p:sldId id="300" r:id="rId15"/>
    <p:sldId id="301" r:id="rId16"/>
    <p:sldId id="302" r:id="rId17"/>
    <p:sldId id="303" r:id="rId18"/>
    <p:sldId id="304" r:id="rId19"/>
    <p:sldId id="307" r:id="rId20"/>
    <p:sldId id="308" r:id="rId21"/>
    <p:sldId id="309" r:id="rId22"/>
    <p:sldId id="310" r:id="rId23"/>
    <p:sldId id="311" r:id="rId24"/>
    <p:sldId id="312" r:id="rId25"/>
    <p:sldId id="313" r:id="rId26"/>
    <p:sldId id="314" r:id="rId27"/>
    <p:sldId id="315" r:id="rId28"/>
    <p:sldId id="317" r:id="rId29"/>
    <p:sldId id="318" r:id="rId30"/>
    <p:sldId id="319" r:id="rId31"/>
    <p:sldId id="323" r:id="rId32"/>
    <p:sldId id="324" r:id="rId33"/>
    <p:sldId id="325" r:id="rId34"/>
    <p:sldId id="326" r:id="rId35"/>
    <p:sldId id="327" r:id="rId36"/>
    <p:sldId id="330" r:id="rId37"/>
    <p:sldId id="331" r:id="rId38"/>
    <p:sldId id="332" r:id="rId39"/>
    <p:sldId id="333" r:id="rId40"/>
    <p:sldId id="334" r:id="rId41"/>
    <p:sldId id="335" r:id="rId42"/>
    <p:sldId id="336" r:id="rId43"/>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841" autoAdjust="0"/>
  </p:normalViewPr>
  <p:slideViewPr>
    <p:cSldViewPr>
      <p:cViewPr varScale="1">
        <p:scale>
          <a:sx n="91" d="100"/>
          <a:sy n="91" d="100"/>
        </p:scale>
        <p:origin x="-114"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image" Target="../media/image34.emf"/><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image" Target="../media/image40.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image" Target="../media/image42.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image" Target="../media/image4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D79DAF-AE33-4637-9056-CE83E696EA7D}" type="datetimeFigureOut">
              <a:rPr lang="zh-TW" altLang="en-US" smtClean="0"/>
              <a:t>2014/2/13</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58CDA0C-23A9-4E79-A18A-AB172CB9D068}" type="slidenum">
              <a:rPr lang="zh-TW" altLang="en-US" smtClean="0"/>
              <a:t>‹#›</a:t>
            </a:fld>
            <a:endParaRPr lang="zh-TW" altLang="en-US"/>
          </a:p>
        </p:txBody>
      </p:sp>
    </p:spTree>
    <p:extLst>
      <p:ext uri="{BB962C8B-B14F-4D97-AF65-F5344CB8AC3E}">
        <p14:creationId xmlns:p14="http://schemas.microsoft.com/office/powerpoint/2010/main" val="2542188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B6699CED-F974-43B7-9C94-890A03E408ED}" type="slidenum">
              <a:rPr lang="en-US" altLang="zh-TW" smtClean="0">
                <a:solidFill>
                  <a:prstClr val="black"/>
                </a:solidFill>
              </a:rPr>
              <a:pPr eaLnBrk="1" hangingPunct="1"/>
              <a:t>1</a:t>
            </a:fld>
            <a:endParaRPr lang="en-US" altLang="zh-TW" smtClean="0">
              <a:solidFill>
                <a:prstClr val="black"/>
              </a:solidFill>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smtClean="0"/>
              <a:t>Basics for cameras</a:t>
            </a:r>
          </a:p>
          <a:p>
            <a:pPr eaLnBrk="1" hangingPunct="1"/>
            <a:endParaRPr lang="en-US" altLang="zh-TW" smtClean="0"/>
          </a:p>
          <a:p>
            <a:pPr eaLnBrk="1" hangingPunct="1"/>
            <a:r>
              <a:rPr lang="en-US" altLang="zh-TW" smtClean="0"/>
              <a:t>Some things you might want to know when you shoot pictures</a:t>
            </a:r>
          </a:p>
          <a:p>
            <a:pPr eaLnBrk="1" hangingPunct="1"/>
            <a:endParaRPr lang="en-US" altLang="zh-TW" smtClean="0"/>
          </a:p>
          <a:p>
            <a:pPr eaLnBrk="1" hangingPunct="1"/>
            <a:r>
              <a:rPr lang="en-US" altLang="zh-TW" smtClean="0"/>
              <a:t>First time, not well-organized yet</a:t>
            </a:r>
          </a:p>
          <a:p>
            <a:pPr eaLnBrk="1" hangingPunct="1"/>
            <a:r>
              <a:rPr lang="en-US" altLang="zh-TW" smtClean="0"/>
              <a:t>Scribe</a:t>
            </a:r>
          </a:p>
          <a:p>
            <a:pPr eaLnBrk="1" hangingPunct="1"/>
            <a:r>
              <a:rPr lang="en-US" altLang="zh-TW" smtClean="0"/>
              <a:t>Assignments</a:t>
            </a:r>
          </a:p>
          <a:p>
            <a:pPr eaLnBrk="1" hangingPunct="1"/>
            <a:endParaRPr lang="en-US" altLang="zh-TW" smtClean="0"/>
          </a:p>
          <a:p>
            <a:pPr eaLnBrk="1" hangingPunct="1"/>
            <a:r>
              <a:rPr lang="en-US" altLang="zh-TW" smtClean="0"/>
              <a:t>Slides available before Thursday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1346A38E-2F6D-4593-B5CB-40315FE5FB50}" type="slidenum">
              <a:rPr lang="en-US" altLang="zh-TW" smtClean="0">
                <a:solidFill>
                  <a:prstClr val="black"/>
                </a:solidFill>
              </a:rPr>
              <a:pPr eaLnBrk="1" hangingPunct="1"/>
              <a:t>10</a:t>
            </a:fld>
            <a:endParaRPr lang="en-US" altLang="zh-TW" smtClean="0">
              <a:solidFill>
                <a:prstClr val="black"/>
              </a:solidFill>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D99D5619-58DF-4528-8BA6-65DB9736160E}" type="slidenum">
              <a:rPr lang="en-US" altLang="zh-TW" smtClean="0">
                <a:solidFill>
                  <a:prstClr val="black"/>
                </a:solidFill>
              </a:rPr>
              <a:pPr eaLnBrk="1" hangingPunct="1"/>
              <a:t>11</a:t>
            </a:fld>
            <a:endParaRPr lang="en-US" altLang="zh-TW" smtClean="0">
              <a:solidFill>
                <a:prstClr val="black"/>
              </a:solidFill>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6552516C-8F17-4D92-8E5F-F7D7AFB7C6ED}" type="slidenum">
              <a:rPr lang="en-US" altLang="zh-TW" smtClean="0">
                <a:solidFill>
                  <a:prstClr val="black"/>
                </a:solidFill>
              </a:rPr>
              <a:pPr eaLnBrk="1" hangingPunct="1"/>
              <a:t>12</a:t>
            </a:fld>
            <a:endParaRPr lang="en-US" altLang="zh-TW" smtClean="0">
              <a:solidFill>
                <a:prstClr val="black"/>
              </a:solidFill>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smtClean="0"/>
              <a:t>g’(z)=g(z+0.5)-g(z-0.5)</a:t>
            </a:r>
          </a:p>
          <a:p>
            <a:pPr eaLnBrk="1" hangingPunct="1"/>
            <a:r>
              <a:rPr lang="en-US" altLang="zh-TW" smtClean="0"/>
              <a:t>g’’(z)=g’(z+0.5)-g’(z-0.5)</a:t>
            </a:r>
          </a:p>
          <a:p>
            <a:pPr eaLnBrk="1" hangingPunct="1"/>
            <a:r>
              <a:rPr lang="en-US" altLang="zh-TW" smtClean="0"/>
              <a:t>      =[g(z+1)-g(z)]-[g(z)-g(z-1)]</a:t>
            </a:r>
          </a:p>
          <a:p>
            <a:pPr eaLnBrk="1" hangingPunct="1"/>
            <a:r>
              <a:rPr lang="en-US" altLang="zh-TW" smtClean="0"/>
              <a:t>      =g(z+1)-2g(z)+g(z-1)</a:t>
            </a:r>
          </a:p>
          <a:p>
            <a:pPr eaLnBrk="1" hangingPunct="1"/>
            <a:endParaRPr lang="en-US" altLang="zh-TW" smtClean="0"/>
          </a:p>
          <a:p>
            <a:pPr eaLnBrk="1" hangingPunct="1"/>
            <a:r>
              <a:rPr lang="en-US" altLang="zh-TW" smtClean="0"/>
              <a:t>g(z+1) - 2*g(z) + g(z-1) </a:t>
            </a:r>
            <a:r>
              <a:rPr lang="zh-TW" altLang="en-US" smtClean="0"/>
              <a:t>用 </a:t>
            </a:r>
            <a:r>
              <a:rPr lang="en-US" altLang="zh-TW" smtClean="0"/>
              <a:t>Tylor </a:t>
            </a:r>
            <a:r>
              <a:rPr lang="zh-TW" altLang="en-US" smtClean="0"/>
              <a:t>展開式展完相消就變 </a:t>
            </a:r>
            <a:r>
              <a:rPr lang="en-US" altLang="zh-TW" smtClean="0"/>
              <a:t>g''(z) </a:t>
            </a:r>
          </a:p>
          <a:p>
            <a:pPr eaLnBrk="1" hangingPunct="1"/>
            <a:endParaRPr lang="en-US" altLang="zh-TW" smtClean="0"/>
          </a:p>
          <a:p>
            <a:pPr eaLnBrk="1" hangingPunct="1"/>
            <a:r>
              <a:rPr lang="en-US" altLang="zh-TW" smtClean="0"/>
              <a:t>255+N variables</a:t>
            </a:r>
          </a:p>
          <a:p>
            <a:pPr eaLnBrk="1" hangingPunct="1"/>
            <a:r>
              <a:rPr lang="en-US" altLang="zh-TW" smtClean="0"/>
              <a:t>N*P equations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E65202E3-0508-414E-82EC-41302A8262CD}" type="slidenum">
              <a:rPr lang="en-US" altLang="zh-TW" smtClean="0">
                <a:solidFill>
                  <a:prstClr val="black"/>
                </a:solidFill>
              </a:rPr>
              <a:pPr eaLnBrk="1" hangingPunct="1"/>
              <a:t>13</a:t>
            </a:fld>
            <a:endParaRPr lang="en-US" altLang="zh-TW" smtClean="0">
              <a:solidFill>
                <a:prstClr val="black"/>
              </a:solidFill>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C57FAFFB-EEE7-4E2C-948E-D10608C2CD70}" type="slidenum">
              <a:rPr lang="en-US" altLang="zh-TW" smtClean="0">
                <a:solidFill>
                  <a:prstClr val="black"/>
                </a:solidFill>
              </a:rPr>
              <a:pPr eaLnBrk="1" hangingPunct="1"/>
              <a:t>14</a:t>
            </a:fld>
            <a:endParaRPr lang="en-US" altLang="zh-TW" smtClean="0">
              <a:solidFill>
                <a:prstClr val="black"/>
              </a:solidFill>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C4C1945A-2D5A-45FE-A320-B481A0B8195F}" type="slidenum">
              <a:rPr lang="en-US" altLang="zh-TW" smtClean="0">
                <a:solidFill>
                  <a:prstClr val="black"/>
                </a:solidFill>
              </a:rPr>
              <a:pPr eaLnBrk="1" hangingPunct="1"/>
              <a:t>15</a:t>
            </a:fld>
            <a:endParaRPr lang="en-US" altLang="zh-TW" smtClean="0">
              <a:solidFill>
                <a:prstClr val="black"/>
              </a:solidFill>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F19C93F9-3A51-49A5-95C3-6CC77241B76A}" type="slidenum">
              <a:rPr lang="en-US" altLang="zh-TW" smtClean="0">
                <a:solidFill>
                  <a:prstClr val="black"/>
                </a:solidFill>
              </a:rPr>
              <a:pPr eaLnBrk="1" hangingPunct="1"/>
              <a:t>16</a:t>
            </a:fld>
            <a:endParaRPr lang="en-US" altLang="zh-TW" smtClean="0">
              <a:solidFill>
                <a:prstClr val="black"/>
              </a:solidFill>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kumimoji="1">
                <a:solidFill>
                  <a:schemeClr val="tx1"/>
                </a:solidFill>
                <a:latin typeface="Arial" charset="0"/>
                <a:ea typeface="新細明體" pitchFamily="18" charset="-120"/>
              </a:defRPr>
            </a:lvl1pPr>
            <a:lvl2pPr marL="685817" indent="-263776" defTabSz="914423" eaLnBrk="0" hangingPunct="0">
              <a:defRPr kumimoji="1">
                <a:solidFill>
                  <a:schemeClr val="tx1"/>
                </a:solidFill>
                <a:latin typeface="Arial" charset="0"/>
                <a:ea typeface="新細明體" pitchFamily="18" charset="-120"/>
              </a:defRPr>
            </a:lvl2pPr>
            <a:lvl3pPr marL="1055103" indent="-211021" defTabSz="914423" eaLnBrk="0" hangingPunct="0">
              <a:defRPr kumimoji="1">
                <a:solidFill>
                  <a:schemeClr val="tx1"/>
                </a:solidFill>
                <a:latin typeface="Arial" charset="0"/>
                <a:ea typeface="新細明體" pitchFamily="18" charset="-120"/>
              </a:defRPr>
            </a:lvl3pPr>
            <a:lvl4pPr marL="1477145" indent="-211021" defTabSz="914423" eaLnBrk="0" hangingPunct="0">
              <a:defRPr kumimoji="1">
                <a:solidFill>
                  <a:schemeClr val="tx1"/>
                </a:solidFill>
                <a:latin typeface="Arial" charset="0"/>
                <a:ea typeface="新細明體" pitchFamily="18" charset="-120"/>
              </a:defRPr>
            </a:lvl4pPr>
            <a:lvl5pPr marL="1899186" indent="-211021" defTabSz="914423" eaLnBrk="0" hangingPunct="0">
              <a:defRPr kumimoji="1">
                <a:solidFill>
                  <a:schemeClr val="tx1"/>
                </a:solidFill>
                <a:latin typeface="Arial" charset="0"/>
                <a:ea typeface="新細明體" pitchFamily="18" charset="-120"/>
              </a:defRPr>
            </a:lvl5pPr>
            <a:lvl6pPr marL="2321227" indent="-211021" algn="ctr" defTabSz="914423" eaLnBrk="0" fontAlgn="base" hangingPunct="0">
              <a:spcBef>
                <a:spcPct val="0"/>
              </a:spcBef>
              <a:spcAft>
                <a:spcPct val="0"/>
              </a:spcAft>
              <a:defRPr kumimoji="1">
                <a:solidFill>
                  <a:schemeClr val="tx1"/>
                </a:solidFill>
                <a:latin typeface="Arial" charset="0"/>
                <a:ea typeface="新細明體" pitchFamily="18" charset="-120"/>
              </a:defRPr>
            </a:lvl6pPr>
            <a:lvl7pPr marL="2743269" indent="-211021" algn="ctr" defTabSz="914423" eaLnBrk="0" fontAlgn="base" hangingPunct="0">
              <a:spcBef>
                <a:spcPct val="0"/>
              </a:spcBef>
              <a:spcAft>
                <a:spcPct val="0"/>
              </a:spcAft>
              <a:defRPr kumimoji="1">
                <a:solidFill>
                  <a:schemeClr val="tx1"/>
                </a:solidFill>
                <a:latin typeface="Arial" charset="0"/>
                <a:ea typeface="新細明體" pitchFamily="18" charset="-120"/>
              </a:defRPr>
            </a:lvl7pPr>
            <a:lvl8pPr marL="3165310" indent="-211021" algn="ctr" defTabSz="914423" eaLnBrk="0" fontAlgn="base" hangingPunct="0">
              <a:spcBef>
                <a:spcPct val="0"/>
              </a:spcBef>
              <a:spcAft>
                <a:spcPct val="0"/>
              </a:spcAft>
              <a:defRPr kumimoji="1">
                <a:solidFill>
                  <a:schemeClr val="tx1"/>
                </a:solidFill>
                <a:latin typeface="Arial" charset="0"/>
                <a:ea typeface="新細明體" pitchFamily="18" charset="-120"/>
              </a:defRPr>
            </a:lvl8pPr>
            <a:lvl9pPr marL="3587351" indent="-211021" algn="ctr" defTabSz="914423"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9FE22837-1510-4ADF-B5BC-4BA2254B6036}" type="slidenum">
              <a:rPr lang="en-US" altLang="zh-TW" smtClean="0">
                <a:solidFill>
                  <a:prstClr val="black"/>
                </a:solidFill>
              </a:rPr>
              <a:pPr eaLnBrk="1" hangingPunct="1"/>
              <a:t>19</a:t>
            </a:fld>
            <a:endParaRPr lang="en-US" altLang="zh-TW" smtClean="0">
              <a:solidFill>
                <a:prstClr val="black"/>
              </a:solidFill>
            </a:endParaRPr>
          </a:p>
        </p:txBody>
      </p:sp>
      <p:sp>
        <p:nvSpPr>
          <p:cNvPr id="138243" name="Rectangle 2"/>
          <p:cNvSpPr>
            <a:spLocks noGrp="1" noRot="1" noChangeAspect="1" noChangeArrowheads="1" noTextEdit="1"/>
          </p:cNvSpPr>
          <p:nvPr>
            <p:ph type="sldImg"/>
          </p:nvPr>
        </p:nvSpPr>
        <p:spPr>
          <a:xfrm>
            <a:off x="1143000" y="685800"/>
            <a:ext cx="4573588" cy="3429000"/>
          </a:xfrm>
          <a:ln/>
        </p:spPr>
      </p:sp>
      <p:sp>
        <p:nvSpPr>
          <p:cNvPr id="138244" name="Rectangle 3"/>
          <p:cNvSpPr>
            <a:spLocks noGrp="1" noChangeArrowheads="1"/>
          </p:cNvSpPr>
          <p:nvPr>
            <p:ph type="body" idx="1"/>
          </p:nvPr>
        </p:nvSpPr>
        <p:spPr>
          <a:xfrm>
            <a:off x="915525" y="4342939"/>
            <a:ext cx="5026951" cy="4114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smtClean="0"/>
              <a:t>Now let</a:t>
            </a:r>
            <a:r>
              <a:rPr lang="en-US" altLang="zh-TW" smtClean="0">
                <a:latin typeface="Times New Roman" pitchFamily="18" charset="0"/>
              </a:rPr>
              <a:t>’</a:t>
            </a:r>
            <a:r>
              <a:rPr lang="en-US" altLang="zh-TW" smtClean="0"/>
              <a:t>s review the process in 2D.</a:t>
            </a:r>
          </a:p>
          <a:p>
            <a:pPr eaLnBrk="1" hangingPunct="1"/>
            <a:r>
              <a:rPr lang="en-US" altLang="zh-TW" smtClean="0"/>
              <a:t>Given a 2D log-luminance image H, we compute an attenuation map phi based on the magnitudes of the gradients in H. We</a:t>
            </a:r>
            <a:r>
              <a:rPr lang="en-US" altLang="zh-TW" smtClean="0">
                <a:latin typeface="Times New Roman" pitchFamily="18" charset="0"/>
              </a:rPr>
              <a:t>’</a:t>
            </a:r>
            <a:r>
              <a:rPr lang="en-US" altLang="zh-TW" smtClean="0"/>
              <a:t>ll see how to construct this map later on.</a:t>
            </a:r>
          </a:p>
          <a:p>
            <a:pPr eaLnBrk="1" hangingPunct="1"/>
            <a:r>
              <a:rPr lang="en-US" altLang="zh-TW" smtClean="0"/>
              <a:t>Then we attenuate the gradient field by multiplying it with the map phi, and we get a new vector field G.</a:t>
            </a:r>
          </a:p>
          <a:p>
            <a:pPr eaLnBrk="1" hangingPunct="1"/>
            <a:r>
              <a:rPr lang="en-US" altLang="zh-TW" smtClean="0"/>
              <a:t>So now, just like in 1D we would like to reconstruct an image by integrating G. But, in the 2D case there is a problem: the modified vector field G is generally not integrable!</a:t>
            </a:r>
          </a:p>
          <a:p>
            <a:pPr eaLnBrk="1" hangingPunct="1"/>
            <a:endParaRPr lang="en-US" altLang="zh-TW"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kumimoji="1">
                <a:solidFill>
                  <a:schemeClr val="tx1"/>
                </a:solidFill>
                <a:latin typeface="Arial" charset="0"/>
                <a:ea typeface="新細明體" pitchFamily="18" charset="-120"/>
              </a:defRPr>
            </a:lvl1pPr>
            <a:lvl2pPr marL="685817" indent="-263776" defTabSz="914423" eaLnBrk="0" hangingPunct="0">
              <a:defRPr kumimoji="1">
                <a:solidFill>
                  <a:schemeClr val="tx1"/>
                </a:solidFill>
                <a:latin typeface="Arial" charset="0"/>
                <a:ea typeface="新細明體" pitchFamily="18" charset="-120"/>
              </a:defRPr>
            </a:lvl2pPr>
            <a:lvl3pPr marL="1055103" indent="-211021" defTabSz="914423" eaLnBrk="0" hangingPunct="0">
              <a:defRPr kumimoji="1">
                <a:solidFill>
                  <a:schemeClr val="tx1"/>
                </a:solidFill>
                <a:latin typeface="Arial" charset="0"/>
                <a:ea typeface="新細明體" pitchFamily="18" charset="-120"/>
              </a:defRPr>
            </a:lvl3pPr>
            <a:lvl4pPr marL="1477145" indent="-211021" defTabSz="914423" eaLnBrk="0" hangingPunct="0">
              <a:defRPr kumimoji="1">
                <a:solidFill>
                  <a:schemeClr val="tx1"/>
                </a:solidFill>
                <a:latin typeface="Arial" charset="0"/>
                <a:ea typeface="新細明體" pitchFamily="18" charset="-120"/>
              </a:defRPr>
            </a:lvl4pPr>
            <a:lvl5pPr marL="1899186" indent="-211021" defTabSz="914423" eaLnBrk="0" hangingPunct="0">
              <a:defRPr kumimoji="1">
                <a:solidFill>
                  <a:schemeClr val="tx1"/>
                </a:solidFill>
                <a:latin typeface="Arial" charset="0"/>
                <a:ea typeface="新細明體" pitchFamily="18" charset="-120"/>
              </a:defRPr>
            </a:lvl5pPr>
            <a:lvl6pPr marL="2321227" indent="-211021" algn="ctr" defTabSz="914423" eaLnBrk="0" fontAlgn="base" hangingPunct="0">
              <a:spcBef>
                <a:spcPct val="0"/>
              </a:spcBef>
              <a:spcAft>
                <a:spcPct val="0"/>
              </a:spcAft>
              <a:defRPr kumimoji="1">
                <a:solidFill>
                  <a:schemeClr val="tx1"/>
                </a:solidFill>
                <a:latin typeface="Arial" charset="0"/>
                <a:ea typeface="新細明體" pitchFamily="18" charset="-120"/>
              </a:defRPr>
            </a:lvl6pPr>
            <a:lvl7pPr marL="2743269" indent="-211021" algn="ctr" defTabSz="914423" eaLnBrk="0" fontAlgn="base" hangingPunct="0">
              <a:spcBef>
                <a:spcPct val="0"/>
              </a:spcBef>
              <a:spcAft>
                <a:spcPct val="0"/>
              </a:spcAft>
              <a:defRPr kumimoji="1">
                <a:solidFill>
                  <a:schemeClr val="tx1"/>
                </a:solidFill>
                <a:latin typeface="Arial" charset="0"/>
                <a:ea typeface="新細明體" pitchFamily="18" charset="-120"/>
              </a:defRPr>
            </a:lvl7pPr>
            <a:lvl8pPr marL="3165310" indent="-211021" algn="ctr" defTabSz="914423" eaLnBrk="0" fontAlgn="base" hangingPunct="0">
              <a:spcBef>
                <a:spcPct val="0"/>
              </a:spcBef>
              <a:spcAft>
                <a:spcPct val="0"/>
              </a:spcAft>
              <a:defRPr kumimoji="1">
                <a:solidFill>
                  <a:schemeClr val="tx1"/>
                </a:solidFill>
                <a:latin typeface="Arial" charset="0"/>
                <a:ea typeface="新細明體" pitchFamily="18" charset="-120"/>
              </a:defRPr>
            </a:lvl8pPr>
            <a:lvl9pPr marL="3587351" indent="-211021" algn="ctr" defTabSz="914423"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AB3091EA-4F98-443F-AD57-23267B3433DE}" type="slidenum">
              <a:rPr lang="en-US" altLang="zh-TW" smtClean="0">
                <a:solidFill>
                  <a:prstClr val="black"/>
                </a:solidFill>
              </a:rPr>
              <a:pPr eaLnBrk="1" hangingPunct="1"/>
              <a:t>20</a:t>
            </a:fld>
            <a:endParaRPr lang="en-US" altLang="zh-TW" smtClean="0">
              <a:solidFill>
                <a:prstClr val="black"/>
              </a:solidFill>
            </a:endParaRPr>
          </a:p>
        </p:txBody>
      </p:sp>
      <p:sp>
        <p:nvSpPr>
          <p:cNvPr id="139267" name="Rectangle 2"/>
          <p:cNvSpPr>
            <a:spLocks noGrp="1" noRot="1" noChangeAspect="1" noChangeArrowheads="1" noTextEdit="1"/>
          </p:cNvSpPr>
          <p:nvPr>
            <p:ph type="sldImg"/>
          </p:nvPr>
        </p:nvSpPr>
        <p:spPr>
          <a:xfrm>
            <a:off x="1143000" y="685800"/>
            <a:ext cx="4573588" cy="3429000"/>
          </a:xfrm>
          <a:ln/>
        </p:spPr>
      </p:sp>
      <p:sp>
        <p:nvSpPr>
          <p:cNvPr id="139268" name="Rectangle 3"/>
          <p:cNvSpPr>
            <a:spLocks noGrp="1" noChangeArrowheads="1"/>
          </p:cNvSpPr>
          <p:nvPr>
            <p:ph type="body" idx="1"/>
          </p:nvPr>
        </p:nvSpPr>
        <p:spPr>
          <a:xfrm>
            <a:off x="915525" y="4342939"/>
            <a:ext cx="5026951" cy="4114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smtClean="0"/>
              <a:t>The way we chose to overcome this problem is by searching for an image I, whose gradient field is closest to our field G, in the least squares sense. </a:t>
            </a:r>
          </a:p>
          <a:p>
            <a:pPr eaLnBrk="1" hangingPunct="1"/>
            <a:endParaRPr lang="en-US" altLang="zh-TW" smtClean="0"/>
          </a:p>
          <a:p>
            <a:pPr eaLnBrk="1" hangingPunct="1"/>
            <a:r>
              <a:rPr lang="en-US" altLang="zh-TW" smtClean="0"/>
              <a:t>This is done by minimizing the following integral taken over the entire image. The functional F inside the integral simply measures the L2 distance between the gradient field of I and the vector field G.</a:t>
            </a:r>
          </a:p>
          <a:p>
            <a:pPr eaLnBrk="1" hangingPunct="1"/>
            <a:endParaRPr lang="en-US" altLang="zh-TW"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kumimoji="1">
                <a:solidFill>
                  <a:schemeClr val="tx1"/>
                </a:solidFill>
                <a:latin typeface="Arial" charset="0"/>
                <a:ea typeface="新細明體" pitchFamily="18" charset="-120"/>
              </a:defRPr>
            </a:lvl1pPr>
            <a:lvl2pPr marL="685817" indent="-263776" defTabSz="914423" eaLnBrk="0" hangingPunct="0">
              <a:defRPr kumimoji="1">
                <a:solidFill>
                  <a:schemeClr val="tx1"/>
                </a:solidFill>
                <a:latin typeface="Arial" charset="0"/>
                <a:ea typeface="新細明體" pitchFamily="18" charset="-120"/>
              </a:defRPr>
            </a:lvl2pPr>
            <a:lvl3pPr marL="1055103" indent="-211021" defTabSz="914423" eaLnBrk="0" hangingPunct="0">
              <a:defRPr kumimoji="1">
                <a:solidFill>
                  <a:schemeClr val="tx1"/>
                </a:solidFill>
                <a:latin typeface="Arial" charset="0"/>
                <a:ea typeface="新細明體" pitchFamily="18" charset="-120"/>
              </a:defRPr>
            </a:lvl3pPr>
            <a:lvl4pPr marL="1477145" indent="-211021" defTabSz="914423" eaLnBrk="0" hangingPunct="0">
              <a:defRPr kumimoji="1">
                <a:solidFill>
                  <a:schemeClr val="tx1"/>
                </a:solidFill>
                <a:latin typeface="Arial" charset="0"/>
                <a:ea typeface="新細明體" pitchFamily="18" charset="-120"/>
              </a:defRPr>
            </a:lvl4pPr>
            <a:lvl5pPr marL="1899186" indent="-211021" defTabSz="914423" eaLnBrk="0" hangingPunct="0">
              <a:defRPr kumimoji="1">
                <a:solidFill>
                  <a:schemeClr val="tx1"/>
                </a:solidFill>
                <a:latin typeface="Arial" charset="0"/>
                <a:ea typeface="新細明體" pitchFamily="18" charset="-120"/>
              </a:defRPr>
            </a:lvl5pPr>
            <a:lvl6pPr marL="2321227" indent="-211021" algn="ctr" defTabSz="914423" eaLnBrk="0" fontAlgn="base" hangingPunct="0">
              <a:spcBef>
                <a:spcPct val="0"/>
              </a:spcBef>
              <a:spcAft>
                <a:spcPct val="0"/>
              </a:spcAft>
              <a:defRPr kumimoji="1">
                <a:solidFill>
                  <a:schemeClr val="tx1"/>
                </a:solidFill>
                <a:latin typeface="Arial" charset="0"/>
                <a:ea typeface="新細明體" pitchFamily="18" charset="-120"/>
              </a:defRPr>
            </a:lvl6pPr>
            <a:lvl7pPr marL="2743269" indent="-211021" algn="ctr" defTabSz="914423" eaLnBrk="0" fontAlgn="base" hangingPunct="0">
              <a:spcBef>
                <a:spcPct val="0"/>
              </a:spcBef>
              <a:spcAft>
                <a:spcPct val="0"/>
              </a:spcAft>
              <a:defRPr kumimoji="1">
                <a:solidFill>
                  <a:schemeClr val="tx1"/>
                </a:solidFill>
                <a:latin typeface="Arial" charset="0"/>
                <a:ea typeface="新細明體" pitchFamily="18" charset="-120"/>
              </a:defRPr>
            </a:lvl7pPr>
            <a:lvl8pPr marL="3165310" indent="-211021" algn="ctr" defTabSz="914423" eaLnBrk="0" fontAlgn="base" hangingPunct="0">
              <a:spcBef>
                <a:spcPct val="0"/>
              </a:spcBef>
              <a:spcAft>
                <a:spcPct val="0"/>
              </a:spcAft>
              <a:defRPr kumimoji="1">
                <a:solidFill>
                  <a:schemeClr val="tx1"/>
                </a:solidFill>
                <a:latin typeface="Arial" charset="0"/>
                <a:ea typeface="新細明體" pitchFamily="18" charset="-120"/>
              </a:defRPr>
            </a:lvl8pPr>
            <a:lvl9pPr marL="3587351" indent="-211021" algn="ctr" defTabSz="914423"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D48B9E60-DFC3-401F-87EB-275AD0097075}" type="slidenum">
              <a:rPr lang="en-US" altLang="zh-TW" smtClean="0">
                <a:solidFill>
                  <a:prstClr val="black"/>
                </a:solidFill>
              </a:rPr>
              <a:pPr eaLnBrk="1" hangingPunct="1"/>
              <a:t>21</a:t>
            </a:fld>
            <a:endParaRPr lang="en-US" altLang="zh-TW" smtClean="0">
              <a:solidFill>
                <a:prstClr val="black"/>
              </a:solidFill>
            </a:endParaRPr>
          </a:p>
        </p:txBody>
      </p:sp>
      <p:sp>
        <p:nvSpPr>
          <p:cNvPr id="141315" name="Rectangle 2"/>
          <p:cNvSpPr>
            <a:spLocks noGrp="1" noRot="1" noChangeAspect="1" noChangeArrowheads="1" noTextEdit="1"/>
          </p:cNvSpPr>
          <p:nvPr>
            <p:ph type="sldImg"/>
          </p:nvPr>
        </p:nvSpPr>
        <p:spPr>
          <a:xfrm>
            <a:off x="1143000" y="685800"/>
            <a:ext cx="4573588" cy="3429000"/>
          </a:xfrm>
          <a:ln/>
        </p:spPr>
      </p:sp>
      <p:sp>
        <p:nvSpPr>
          <p:cNvPr id="141316" name="Rectangle 3"/>
          <p:cNvSpPr>
            <a:spLocks noGrp="1" noChangeArrowheads="1"/>
          </p:cNvSpPr>
          <p:nvPr>
            <p:ph type="body" idx="1"/>
          </p:nvPr>
        </p:nvSpPr>
        <p:spPr>
          <a:xfrm>
            <a:off x="915525" y="4342939"/>
            <a:ext cx="5026951" cy="4114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smtClean="0"/>
              <a:t>We do this by computing a (Gaussian) pyramid of our luminance image.</a:t>
            </a:r>
          </a:p>
          <a:p>
            <a:pPr eaLnBrk="1" hangingPunct="1"/>
            <a:r>
              <a:rPr lang="en-US" altLang="zh-TW" smtClean="0"/>
              <a:t>For each level in the pyramid we compute its own gradient magnitude map.</a:t>
            </a:r>
          </a:p>
          <a:p>
            <a:pPr eaLnBrk="1" hangingPunct="1"/>
            <a:r>
              <a:rPr lang="en-US" altLang="zh-TW" smtClean="0"/>
              <a:t>And based on the gradient magnitudes we compute an attenuation map for each level. These map contain a factor between 0 and 1 at each pixel. Small gradients correspond to factors around 1, and high gradients correspond to smaller factors: the higher the gradient, the smaller its factor.</a:t>
            </a:r>
          </a:p>
          <a:p>
            <a:pPr eaLnBrk="1" hangingPunct="1"/>
            <a:endParaRPr lang="en-US" altLang="zh-TW" smtClean="0"/>
          </a:p>
          <a:p>
            <a:pPr eaLnBrk="1" hangingPunct="1"/>
            <a:r>
              <a:rPr lang="en-US" altLang="zh-TW" smtClean="0"/>
              <a:t>Now we have one such attenuation map for each pyramid level, but we would like to perform the attenuation at the original image resolution, so we will now combine them into a single map at the finest resolution level.</a:t>
            </a:r>
          </a:p>
          <a:p>
            <a:pPr eaLnBrk="1" hangingPunct="1"/>
            <a:endParaRPr lang="en-US" altLang="zh-TW"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3EB4F428-240D-4285-8F93-BB7F3ACDFDE1}" type="slidenum">
              <a:rPr lang="en-US" altLang="zh-TW" smtClean="0">
                <a:solidFill>
                  <a:prstClr val="black"/>
                </a:solidFill>
              </a:rPr>
              <a:pPr eaLnBrk="1" hangingPunct="1"/>
              <a:t>2</a:t>
            </a:fld>
            <a:endParaRPr lang="en-US" altLang="zh-TW" smtClean="0">
              <a:solidFill>
                <a:prstClr val="black"/>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kumimoji="1">
                <a:solidFill>
                  <a:schemeClr val="tx1"/>
                </a:solidFill>
                <a:latin typeface="Arial" charset="0"/>
                <a:ea typeface="新細明體" pitchFamily="18" charset="-120"/>
              </a:defRPr>
            </a:lvl1pPr>
            <a:lvl2pPr marL="685817" indent="-263776" defTabSz="914423" eaLnBrk="0" hangingPunct="0">
              <a:defRPr kumimoji="1">
                <a:solidFill>
                  <a:schemeClr val="tx1"/>
                </a:solidFill>
                <a:latin typeface="Arial" charset="0"/>
                <a:ea typeface="新細明體" pitchFamily="18" charset="-120"/>
              </a:defRPr>
            </a:lvl2pPr>
            <a:lvl3pPr marL="1055103" indent="-211021" defTabSz="914423" eaLnBrk="0" hangingPunct="0">
              <a:defRPr kumimoji="1">
                <a:solidFill>
                  <a:schemeClr val="tx1"/>
                </a:solidFill>
                <a:latin typeface="Arial" charset="0"/>
                <a:ea typeface="新細明體" pitchFamily="18" charset="-120"/>
              </a:defRPr>
            </a:lvl3pPr>
            <a:lvl4pPr marL="1477145" indent="-211021" defTabSz="914423" eaLnBrk="0" hangingPunct="0">
              <a:defRPr kumimoji="1">
                <a:solidFill>
                  <a:schemeClr val="tx1"/>
                </a:solidFill>
                <a:latin typeface="Arial" charset="0"/>
                <a:ea typeface="新細明體" pitchFamily="18" charset="-120"/>
              </a:defRPr>
            </a:lvl4pPr>
            <a:lvl5pPr marL="1899186" indent="-211021" defTabSz="914423" eaLnBrk="0" hangingPunct="0">
              <a:defRPr kumimoji="1">
                <a:solidFill>
                  <a:schemeClr val="tx1"/>
                </a:solidFill>
                <a:latin typeface="Arial" charset="0"/>
                <a:ea typeface="新細明體" pitchFamily="18" charset="-120"/>
              </a:defRPr>
            </a:lvl5pPr>
            <a:lvl6pPr marL="2321227" indent="-211021" algn="ctr" defTabSz="914423" eaLnBrk="0" fontAlgn="base" hangingPunct="0">
              <a:spcBef>
                <a:spcPct val="0"/>
              </a:spcBef>
              <a:spcAft>
                <a:spcPct val="0"/>
              </a:spcAft>
              <a:defRPr kumimoji="1">
                <a:solidFill>
                  <a:schemeClr val="tx1"/>
                </a:solidFill>
                <a:latin typeface="Arial" charset="0"/>
                <a:ea typeface="新細明體" pitchFamily="18" charset="-120"/>
              </a:defRPr>
            </a:lvl6pPr>
            <a:lvl7pPr marL="2743269" indent="-211021" algn="ctr" defTabSz="914423" eaLnBrk="0" fontAlgn="base" hangingPunct="0">
              <a:spcBef>
                <a:spcPct val="0"/>
              </a:spcBef>
              <a:spcAft>
                <a:spcPct val="0"/>
              </a:spcAft>
              <a:defRPr kumimoji="1">
                <a:solidFill>
                  <a:schemeClr val="tx1"/>
                </a:solidFill>
                <a:latin typeface="Arial" charset="0"/>
                <a:ea typeface="新細明體" pitchFamily="18" charset="-120"/>
              </a:defRPr>
            </a:lvl7pPr>
            <a:lvl8pPr marL="3165310" indent="-211021" algn="ctr" defTabSz="914423" eaLnBrk="0" fontAlgn="base" hangingPunct="0">
              <a:spcBef>
                <a:spcPct val="0"/>
              </a:spcBef>
              <a:spcAft>
                <a:spcPct val="0"/>
              </a:spcAft>
              <a:defRPr kumimoji="1">
                <a:solidFill>
                  <a:schemeClr val="tx1"/>
                </a:solidFill>
                <a:latin typeface="Arial" charset="0"/>
                <a:ea typeface="新細明體" pitchFamily="18" charset="-120"/>
              </a:defRPr>
            </a:lvl8pPr>
            <a:lvl9pPr marL="3587351" indent="-211021" algn="ctr" defTabSz="914423"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5D9DCAFB-3D6B-46D9-B672-99FE71D2DE10}" type="slidenum">
              <a:rPr lang="en-US" altLang="zh-TW" smtClean="0">
                <a:solidFill>
                  <a:prstClr val="black"/>
                </a:solidFill>
              </a:rPr>
              <a:pPr eaLnBrk="1" hangingPunct="1"/>
              <a:t>22</a:t>
            </a:fld>
            <a:endParaRPr lang="en-US" altLang="zh-TW" smtClean="0">
              <a:solidFill>
                <a:prstClr val="black"/>
              </a:solidFill>
            </a:endParaRPr>
          </a:p>
        </p:txBody>
      </p:sp>
      <p:sp>
        <p:nvSpPr>
          <p:cNvPr id="142339" name="Rectangle 2"/>
          <p:cNvSpPr>
            <a:spLocks noGrp="1" noRot="1" noChangeAspect="1" noChangeArrowheads="1" noTextEdit="1"/>
          </p:cNvSpPr>
          <p:nvPr>
            <p:ph type="sldImg"/>
          </p:nvPr>
        </p:nvSpPr>
        <p:spPr>
          <a:xfrm>
            <a:off x="1143000" y="685800"/>
            <a:ext cx="4573588" cy="3429000"/>
          </a:xfrm>
          <a:ln/>
        </p:spPr>
      </p:sp>
      <p:sp>
        <p:nvSpPr>
          <p:cNvPr id="142340" name="Rectangle 3"/>
          <p:cNvSpPr>
            <a:spLocks noGrp="1" noChangeArrowheads="1"/>
          </p:cNvSpPr>
          <p:nvPr>
            <p:ph type="body" idx="1"/>
          </p:nvPr>
        </p:nvSpPr>
        <p:spPr>
          <a:xfrm>
            <a:off x="915525" y="4342939"/>
            <a:ext cx="5026951" cy="4114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smtClean="0"/>
              <a:t>This is done in a coarse-to-fine manner: we interpolate each attenuation map to the next level (click),</a:t>
            </a:r>
          </a:p>
          <a:p>
            <a:pPr eaLnBrk="1" hangingPunct="1"/>
            <a:r>
              <a:rPr lang="en-US" altLang="zh-TW" smtClean="0"/>
              <a:t>There we multiply it with the map already computed for that level to get an accumulated attenuation map (click),</a:t>
            </a:r>
          </a:p>
          <a:p>
            <a:pPr eaLnBrk="1" hangingPunct="1"/>
            <a:r>
              <a:rPr lang="en-US" altLang="zh-TW" smtClean="0"/>
              <a:t>And then we repeat this again and again until we reach the full resolution level.</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kumimoji="1">
                <a:solidFill>
                  <a:schemeClr val="tx1"/>
                </a:solidFill>
                <a:latin typeface="Arial" charset="0"/>
                <a:ea typeface="新細明體" pitchFamily="18" charset="-120"/>
              </a:defRPr>
            </a:lvl1pPr>
            <a:lvl2pPr marL="685817" indent="-263776" defTabSz="914423" eaLnBrk="0" hangingPunct="0">
              <a:defRPr kumimoji="1">
                <a:solidFill>
                  <a:schemeClr val="tx1"/>
                </a:solidFill>
                <a:latin typeface="Arial" charset="0"/>
                <a:ea typeface="新細明體" pitchFamily="18" charset="-120"/>
              </a:defRPr>
            </a:lvl2pPr>
            <a:lvl3pPr marL="1055103" indent="-211021" defTabSz="914423" eaLnBrk="0" hangingPunct="0">
              <a:defRPr kumimoji="1">
                <a:solidFill>
                  <a:schemeClr val="tx1"/>
                </a:solidFill>
                <a:latin typeface="Arial" charset="0"/>
                <a:ea typeface="新細明體" pitchFamily="18" charset="-120"/>
              </a:defRPr>
            </a:lvl3pPr>
            <a:lvl4pPr marL="1477145" indent="-211021" defTabSz="914423" eaLnBrk="0" hangingPunct="0">
              <a:defRPr kumimoji="1">
                <a:solidFill>
                  <a:schemeClr val="tx1"/>
                </a:solidFill>
                <a:latin typeface="Arial" charset="0"/>
                <a:ea typeface="新細明體" pitchFamily="18" charset="-120"/>
              </a:defRPr>
            </a:lvl4pPr>
            <a:lvl5pPr marL="1899186" indent="-211021" defTabSz="914423" eaLnBrk="0" hangingPunct="0">
              <a:defRPr kumimoji="1">
                <a:solidFill>
                  <a:schemeClr val="tx1"/>
                </a:solidFill>
                <a:latin typeface="Arial" charset="0"/>
                <a:ea typeface="新細明體" pitchFamily="18" charset="-120"/>
              </a:defRPr>
            </a:lvl5pPr>
            <a:lvl6pPr marL="2321227" indent="-211021" algn="ctr" defTabSz="914423" eaLnBrk="0" fontAlgn="base" hangingPunct="0">
              <a:spcBef>
                <a:spcPct val="0"/>
              </a:spcBef>
              <a:spcAft>
                <a:spcPct val="0"/>
              </a:spcAft>
              <a:defRPr kumimoji="1">
                <a:solidFill>
                  <a:schemeClr val="tx1"/>
                </a:solidFill>
                <a:latin typeface="Arial" charset="0"/>
                <a:ea typeface="新細明體" pitchFamily="18" charset="-120"/>
              </a:defRPr>
            </a:lvl6pPr>
            <a:lvl7pPr marL="2743269" indent="-211021" algn="ctr" defTabSz="914423" eaLnBrk="0" fontAlgn="base" hangingPunct="0">
              <a:spcBef>
                <a:spcPct val="0"/>
              </a:spcBef>
              <a:spcAft>
                <a:spcPct val="0"/>
              </a:spcAft>
              <a:defRPr kumimoji="1">
                <a:solidFill>
                  <a:schemeClr val="tx1"/>
                </a:solidFill>
                <a:latin typeface="Arial" charset="0"/>
                <a:ea typeface="新細明體" pitchFamily="18" charset="-120"/>
              </a:defRPr>
            </a:lvl7pPr>
            <a:lvl8pPr marL="3165310" indent="-211021" algn="ctr" defTabSz="914423" eaLnBrk="0" fontAlgn="base" hangingPunct="0">
              <a:spcBef>
                <a:spcPct val="0"/>
              </a:spcBef>
              <a:spcAft>
                <a:spcPct val="0"/>
              </a:spcAft>
              <a:defRPr kumimoji="1">
                <a:solidFill>
                  <a:schemeClr val="tx1"/>
                </a:solidFill>
                <a:latin typeface="Arial" charset="0"/>
                <a:ea typeface="新細明體" pitchFamily="18" charset="-120"/>
              </a:defRPr>
            </a:lvl8pPr>
            <a:lvl9pPr marL="3587351" indent="-211021" algn="ctr" defTabSz="914423"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C15516DA-7499-4851-B108-57C7D672B1EC}" type="slidenum">
              <a:rPr lang="en-US" altLang="zh-TW" smtClean="0">
                <a:solidFill>
                  <a:prstClr val="black"/>
                </a:solidFill>
              </a:rPr>
              <a:pPr eaLnBrk="1" hangingPunct="1"/>
              <a:t>23</a:t>
            </a:fld>
            <a:endParaRPr lang="en-US" altLang="zh-TW" smtClean="0">
              <a:solidFill>
                <a:prstClr val="black"/>
              </a:solidFill>
            </a:endParaRPr>
          </a:p>
        </p:txBody>
      </p:sp>
      <p:sp>
        <p:nvSpPr>
          <p:cNvPr id="145411" name="Rectangle 2"/>
          <p:cNvSpPr>
            <a:spLocks noGrp="1" noRot="1" noChangeAspect="1" noChangeArrowheads="1" noTextEdit="1"/>
          </p:cNvSpPr>
          <p:nvPr>
            <p:ph type="sldImg"/>
          </p:nvPr>
        </p:nvSpPr>
        <p:spPr>
          <a:xfrm>
            <a:off x="1143000" y="685800"/>
            <a:ext cx="4573588" cy="3429000"/>
          </a:xfrm>
          <a:ln/>
        </p:spPr>
      </p:sp>
      <p:sp>
        <p:nvSpPr>
          <p:cNvPr id="145412" name="Rectangle 3"/>
          <p:cNvSpPr>
            <a:spLocks noGrp="1" noChangeArrowheads="1"/>
          </p:cNvSpPr>
          <p:nvPr>
            <p:ph type="body" idx="1"/>
          </p:nvPr>
        </p:nvSpPr>
        <p:spPr>
          <a:xfrm>
            <a:off x="915525" y="4342939"/>
            <a:ext cx="5026951" cy="4114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kumimoji="1">
                <a:solidFill>
                  <a:schemeClr val="tx1"/>
                </a:solidFill>
                <a:latin typeface="Arial" charset="0"/>
                <a:ea typeface="新細明體" pitchFamily="18" charset="-120"/>
              </a:defRPr>
            </a:lvl1pPr>
            <a:lvl2pPr marL="685817" indent="-263776" defTabSz="914423" eaLnBrk="0" hangingPunct="0">
              <a:defRPr kumimoji="1">
                <a:solidFill>
                  <a:schemeClr val="tx1"/>
                </a:solidFill>
                <a:latin typeface="Arial" charset="0"/>
                <a:ea typeface="新細明體" pitchFamily="18" charset="-120"/>
              </a:defRPr>
            </a:lvl2pPr>
            <a:lvl3pPr marL="1055103" indent="-211021" defTabSz="914423" eaLnBrk="0" hangingPunct="0">
              <a:defRPr kumimoji="1">
                <a:solidFill>
                  <a:schemeClr val="tx1"/>
                </a:solidFill>
                <a:latin typeface="Arial" charset="0"/>
                <a:ea typeface="新細明體" pitchFamily="18" charset="-120"/>
              </a:defRPr>
            </a:lvl3pPr>
            <a:lvl4pPr marL="1477145" indent="-211021" defTabSz="914423" eaLnBrk="0" hangingPunct="0">
              <a:defRPr kumimoji="1">
                <a:solidFill>
                  <a:schemeClr val="tx1"/>
                </a:solidFill>
                <a:latin typeface="Arial" charset="0"/>
                <a:ea typeface="新細明體" pitchFamily="18" charset="-120"/>
              </a:defRPr>
            </a:lvl4pPr>
            <a:lvl5pPr marL="1899186" indent="-211021" defTabSz="914423" eaLnBrk="0" hangingPunct="0">
              <a:defRPr kumimoji="1">
                <a:solidFill>
                  <a:schemeClr val="tx1"/>
                </a:solidFill>
                <a:latin typeface="Arial" charset="0"/>
                <a:ea typeface="新細明體" pitchFamily="18" charset="-120"/>
              </a:defRPr>
            </a:lvl5pPr>
            <a:lvl6pPr marL="2321227" indent="-211021" algn="ctr" defTabSz="914423" eaLnBrk="0" fontAlgn="base" hangingPunct="0">
              <a:spcBef>
                <a:spcPct val="0"/>
              </a:spcBef>
              <a:spcAft>
                <a:spcPct val="0"/>
              </a:spcAft>
              <a:defRPr kumimoji="1">
                <a:solidFill>
                  <a:schemeClr val="tx1"/>
                </a:solidFill>
                <a:latin typeface="Arial" charset="0"/>
                <a:ea typeface="新細明體" pitchFamily="18" charset="-120"/>
              </a:defRPr>
            </a:lvl6pPr>
            <a:lvl7pPr marL="2743269" indent="-211021" algn="ctr" defTabSz="914423" eaLnBrk="0" fontAlgn="base" hangingPunct="0">
              <a:spcBef>
                <a:spcPct val="0"/>
              </a:spcBef>
              <a:spcAft>
                <a:spcPct val="0"/>
              </a:spcAft>
              <a:defRPr kumimoji="1">
                <a:solidFill>
                  <a:schemeClr val="tx1"/>
                </a:solidFill>
                <a:latin typeface="Arial" charset="0"/>
                <a:ea typeface="新細明體" pitchFamily="18" charset="-120"/>
              </a:defRPr>
            </a:lvl7pPr>
            <a:lvl8pPr marL="3165310" indent="-211021" algn="ctr" defTabSz="914423" eaLnBrk="0" fontAlgn="base" hangingPunct="0">
              <a:spcBef>
                <a:spcPct val="0"/>
              </a:spcBef>
              <a:spcAft>
                <a:spcPct val="0"/>
              </a:spcAft>
              <a:defRPr kumimoji="1">
                <a:solidFill>
                  <a:schemeClr val="tx1"/>
                </a:solidFill>
                <a:latin typeface="Arial" charset="0"/>
                <a:ea typeface="新細明體" pitchFamily="18" charset="-120"/>
              </a:defRPr>
            </a:lvl8pPr>
            <a:lvl9pPr marL="3587351" indent="-211021" algn="ctr" defTabSz="914423"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4E4BC3B2-7A6B-4F83-9FBE-02AF136097B2}" type="slidenum">
              <a:rPr lang="en-US" altLang="zh-TW" smtClean="0">
                <a:solidFill>
                  <a:prstClr val="black"/>
                </a:solidFill>
              </a:rPr>
              <a:pPr eaLnBrk="1" hangingPunct="1"/>
              <a:t>24</a:t>
            </a:fld>
            <a:endParaRPr lang="en-US" altLang="zh-TW" smtClean="0">
              <a:solidFill>
                <a:prstClr val="black"/>
              </a:solidFill>
            </a:endParaRPr>
          </a:p>
        </p:txBody>
      </p:sp>
      <p:sp>
        <p:nvSpPr>
          <p:cNvPr id="146435" name="Rectangle 2"/>
          <p:cNvSpPr>
            <a:spLocks noGrp="1" noRot="1" noChangeAspect="1" noChangeArrowheads="1" noTextEdit="1"/>
          </p:cNvSpPr>
          <p:nvPr>
            <p:ph type="sldImg"/>
          </p:nvPr>
        </p:nvSpPr>
        <p:spPr>
          <a:xfrm>
            <a:off x="1143000" y="685800"/>
            <a:ext cx="4573588" cy="3429000"/>
          </a:xfrm>
          <a:ln/>
        </p:spPr>
      </p:sp>
      <p:sp>
        <p:nvSpPr>
          <p:cNvPr id="146436" name="Rectangle 3"/>
          <p:cNvSpPr>
            <a:spLocks noGrp="1" noChangeArrowheads="1"/>
          </p:cNvSpPr>
          <p:nvPr>
            <p:ph type="body" idx="1"/>
          </p:nvPr>
        </p:nvSpPr>
        <p:spPr>
          <a:xfrm>
            <a:off x="915525" y="4342939"/>
            <a:ext cx="5026951" cy="4114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kumimoji="1">
                <a:solidFill>
                  <a:schemeClr val="tx1"/>
                </a:solidFill>
                <a:latin typeface="Arial" charset="0"/>
                <a:ea typeface="新細明體" pitchFamily="18" charset="-120"/>
              </a:defRPr>
            </a:lvl1pPr>
            <a:lvl2pPr marL="685817" indent="-263776" defTabSz="914423" eaLnBrk="0" hangingPunct="0">
              <a:defRPr kumimoji="1">
                <a:solidFill>
                  <a:schemeClr val="tx1"/>
                </a:solidFill>
                <a:latin typeface="Arial" charset="0"/>
                <a:ea typeface="新細明體" pitchFamily="18" charset="-120"/>
              </a:defRPr>
            </a:lvl2pPr>
            <a:lvl3pPr marL="1055103" indent="-211021" defTabSz="914423" eaLnBrk="0" hangingPunct="0">
              <a:defRPr kumimoji="1">
                <a:solidFill>
                  <a:schemeClr val="tx1"/>
                </a:solidFill>
                <a:latin typeface="Arial" charset="0"/>
                <a:ea typeface="新細明體" pitchFamily="18" charset="-120"/>
              </a:defRPr>
            </a:lvl3pPr>
            <a:lvl4pPr marL="1477145" indent="-211021" defTabSz="914423" eaLnBrk="0" hangingPunct="0">
              <a:defRPr kumimoji="1">
                <a:solidFill>
                  <a:schemeClr val="tx1"/>
                </a:solidFill>
                <a:latin typeface="Arial" charset="0"/>
                <a:ea typeface="新細明體" pitchFamily="18" charset="-120"/>
              </a:defRPr>
            </a:lvl4pPr>
            <a:lvl5pPr marL="1899186" indent="-211021" defTabSz="914423" eaLnBrk="0" hangingPunct="0">
              <a:defRPr kumimoji="1">
                <a:solidFill>
                  <a:schemeClr val="tx1"/>
                </a:solidFill>
                <a:latin typeface="Arial" charset="0"/>
                <a:ea typeface="新細明體" pitchFamily="18" charset="-120"/>
              </a:defRPr>
            </a:lvl5pPr>
            <a:lvl6pPr marL="2321227" indent="-211021" algn="ctr" defTabSz="914423" eaLnBrk="0" fontAlgn="base" hangingPunct="0">
              <a:spcBef>
                <a:spcPct val="0"/>
              </a:spcBef>
              <a:spcAft>
                <a:spcPct val="0"/>
              </a:spcAft>
              <a:defRPr kumimoji="1">
                <a:solidFill>
                  <a:schemeClr val="tx1"/>
                </a:solidFill>
                <a:latin typeface="Arial" charset="0"/>
                <a:ea typeface="新細明體" pitchFamily="18" charset="-120"/>
              </a:defRPr>
            </a:lvl6pPr>
            <a:lvl7pPr marL="2743269" indent="-211021" algn="ctr" defTabSz="914423" eaLnBrk="0" fontAlgn="base" hangingPunct="0">
              <a:spcBef>
                <a:spcPct val="0"/>
              </a:spcBef>
              <a:spcAft>
                <a:spcPct val="0"/>
              </a:spcAft>
              <a:defRPr kumimoji="1">
                <a:solidFill>
                  <a:schemeClr val="tx1"/>
                </a:solidFill>
                <a:latin typeface="Arial" charset="0"/>
                <a:ea typeface="新細明體" pitchFamily="18" charset="-120"/>
              </a:defRPr>
            </a:lvl7pPr>
            <a:lvl8pPr marL="3165310" indent="-211021" algn="ctr" defTabSz="914423" eaLnBrk="0" fontAlgn="base" hangingPunct="0">
              <a:spcBef>
                <a:spcPct val="0"/>
              </a:spcBef>
              <a:spcAft>
                <a:spcPct val="0"/>
              </a:spcAft>
              <a:defRPr kumimoji="1">
                <a:solidFill>
                  <a:schemeClr val="tx1"/>
                </a:solidFill>
                <a:latin typeface="Arial" charset="0"/>
                <a:ea typeface="新細明體" pitchFamily="18" charset="-120"/>
              </a:defRPr>
            </a:lvl8pPr>
            <a:lvl9pPr marL="3587351" indent="-211021" algn="ctr" defTabSz="914423"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0BA74F9C-EFA7-4F81-8AD5-243B7AE4A54E}" type="slidenum">
              <a:rPr lang="en-US" altLang="zh-TW" smtClean="0">
                <a:solidFill>
                  <a:prstClr val="black"/>
                </a:solidFill>
              </a:rPr>
              <a:pPr eaLnBrk="1" hangingPunct="1"/>
              <a:t>25</a:t>
            </a:fld>
            <a:endParaRPr lang="en-US" altLang="zh-TW" smtClean="0">
              <a:solidFill>
                <a:prstClr val="black"/>
              </a:solidFill>
            </a:endParaRPr>
          </a:p>
        </p:txBody>
      </p:sp>
      <p:sp>
        <p:nvSpPr>
          <p:cNvPr id="147459" name="Rectangle 2"/>
          <p:cNvSpPr>
            <a:spLocks noGrp="1" noRot="1" noChangeAspect="1" noChangeArrowheads="1" noTextEdit="1"/>
          </p:cNvSpPr>
          <p:nvPr>
            <p:ph type="sldImg"/>
          </p:nvPr>
        </p:nvSpPr>
        <p:spPr>
          <a:xfrm>
            <a:off x="1143000" y="685800"/>
            <a:ext cx="4573588" cy="3429000"/>
          </a:xfrm>
          <a:ln/>
        </p:spPr>
      </p:sp>
      <p:sp>
        <p:nvSpPr>
          <p:cNvPr id="147460" name="Rectangle 3"/>
          <p:cNvSpPr>
            <a:spLocks noGrp="1" noChangeArrowheads="1"/>
          </p:cNvSpPr>
          <p:nvPr>
            <p:ph type="body" idx="1"/>
          </p:nvPr>
        </p:nvSpPr>
        <p:spPr>
          <a:xfrm>
            <a:off x="915525" y="4342939"/>
            <a:ext cx="5026951" cy="4114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TextEdit="1"/>
          </p:cNvSpPr>
          <p:nvPr>
            <p:ph type="sldImg"/>
          </p:nvPr>
        </p:nvSpPr>
        <p:spPr bwMode="auto">
          <a:noFill/>
          <a:ln>
            <a:solidFill>
              <a:srgbClr val="000000"/>
            </a:solidFill>
            <a:miter lim="800000"/>
            <a:headEnd/>
            <a:tailEnd/>
          </a:ln>
        </p:spPr>
      </p:sp>
      <p:sp>
        <p:nvSpPr>
          <p:cNvPr id="78851"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TextEdit="1"/>
          </p:cNvSpPr>
          <p:nvPr>
            <p:ph type="sldImg"/>
          </p:nvPr>
        </p:nvSpPr>
        <p:spPr bwMode="auto">
          <a:noFill/>
          <a:ln>
            <a:solidFill>
              <a:srgbClr val="000000"/>
            </a:solidFill>
            <a:miter lim="800000"/>
            <a:headEnd/>
            <a:tailEnd/>
          </a:ln>
        </p:spPr>
      </p:sp>
      <p:sp>
        <p:nvSpPr>
          <p:cNvPr id="79875"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a:t>
            </a:r>
            <a:r>
              <a:rPr lang="en-US" dirty="0"/>
              <a:t>finally, a smooth component, that </a:t>
            </a:r>
            <a:r>
              <a:rPr lang="en-US" dirty="0" smtClean="0"/>
              <a:t>describes smooth </a:t>
            </a:r>
            <a:r>
              <a:rPr lang="en-US" dirty="0"/>
              <a:t>tonal variation</a:t>
            </a:r>
          </a:p>
        </p:txBody>
      </p:sp>
      <p:sp>
        <p:nvSpPr>
          <p:cNvPr id="4" name="Slide Number Placeholder 3"/>
          <p:cNvSpPr>
            <a:spLocks noGrp="1"/>
          </p:cNvSpPr>
          <p:nvPr>
            <p:ph type="sldNum" sz="quarter" idx="10"/>
          </p:nvPr>
        </p:nvSpPr>
        <p:spPr/>
        <p:txBody>
          <a:bodyPr/>
          <a:lstStyle/>
          <a:p>
            <a:pPr>
              <a:defRPr/>
            </a:pPr>
            <a:fld id="{111B9010-B55B-4FA2-9102-8DE15882E035}" type="slidenum">
              <a:rPr lang="en-US" smtClean="0"/>
              <a:pPr>
                <a:defRPr/>
              </a:pPr>
              <a:t>29</a:t>
            </a:fld>
            <a:endParaRPr lang="en-US"/>
          </a:p>
        </p:txBody>
      </p:sp>
    </p:spTree>
    <p:extLst>
      <p:ext uri="{BB962C8B-B14F-4D97-AF65-F5344CB8AC3E}">
        <p14:creationId xmlns:p14="http://schemas.microsoft.com/office/powerpoint/2010/main" val="36666044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t>
            </a:r>
            <a:r>
              <a:rPr lang="en-US" dirty="0"/>
              <a:t>the rest of our analysis we ignore the smooth component.</a:t>
            </a:r>
          </a:p>
          <a:p>
            <a:r>
              <a:rPr lang="en-US" dirty="0"/>
              <a:t>We can do this because it has zero 2nd derivatives, so it doesn't contribute to any </a:t>
            </a:r>
            <a:r>
              <a:rPr lang="en-US" dirty="0" smtClean="0"/>
              <a:t>coefficients </a:t>
            </a:r>
            <a:r>
              <a:rPr lang="en-US" dirty="0"/>
              <a:t>at this scale</a:t>
            </a:r>
          </a:p>
        </p:txBody>
      </p:sp>
      <p:sp>
        <p:nvSpPr>
          <p:cNvPr id="4" name="Slide Number Placeholder 3"/>
          <p:cNvSpPr>
            <a:spLocks noGrp="1"/>
          </p:cNvSpPr>
          <p:nvPr>
            <p:ph type="sldNum" sz="quarter" idx="10"/>
          </p:nvPr>
        </p:nvSpPr>
        <p:spPr/>
        <p:txBody>
          <a:bodyPr/>
          <a:lstStyle/>
          <a:p>
            <a:pPr>
              <a:defRPr/>
            </a:pPr>
            <a:fld id="{111B9010-B55B-4FA2-9102-8DE15882E035}" type="slidenum">
              <a:rPr lang="en-US" smtClean="0"/>
              <a:pPr>
                <a:defRPr/>
              </a:pPr>
              <a:t>30</a:t>
            </a:fld>
            <a:endParaRPr lang="en-US"/>
          </a:p>
        </p:txBody>
      </p:sp>
    </p:spTree>
    <p:extLst>
      <p:ext uri="{BB962C8B-B14F-4D97-AF65-F5344CB8AC3E}">
        <p14:creationId xmlns:p14="http://schemas.microsoft.com/office/powerpoint/2010/main" val="26930819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t>
            </a:r>
            <a:r>
              <a:rPr lang="en-US" dirty="0"/>
              <a:t>an </a:t>
            </a:r>
            <a:r>
              <a:rPr lang="en-US" dirty="0" smtClean="0"/>
              <a:t>example, </a:t>
            </a:r>
            <a:r>
              <a:rPr lang="en-US" dirty="0"/>
              <a:t>let's consider </a:t>
            </a:r>
            <a:r>
              <a:rPr lang="en-US" dirty="0" smtClean="0"/>
              <a:t>the application of detail </a:t>
            </a:r>
            <a:r>
              <a:rPr lang="en-US" dirty="0"/>
              <a:t>enhancement, which corresponds to increasing the texture.</a:t>
            </a:r>
          </a:p>
          <a:p>
            <a:r>
              <a:rPr lang="en-US" dirty="0"/>
              <a:t>In terms of our decomposition, </a:t>
            </a:r>
            <a:r>
              <a:rPr lang="en-US" dirty="0" smtClean="0"/>
              <a:t>ideally … we </a:t>
            </a:r>
            <a:r>
              <a:rPr lang="en-US" dirty="0"/>
              <a:t>would </a:t>
            </a:r>
            <a:r>
              <a:rPr lang="en-US" dirty="0" smtClean="0"/>
              <a:t>hold </a:t>
            </a:r>
            <a:r>
              <a:rPr lang="en-US" dirty="0"/>
              <a:t>the discontinuity </a:t>
            </a:r>
            <a:r>
              <a:rPr lang="en-US" dirty="0" smtClean="0"/>
              <a:t>unchanged … and </a:t>
            </a:r>
            <a:r>
              <a:rPr lang="en-US" dirty="0"/>
              <a:t>amplify the texture </a:t>
            </a:r>
            <a:r>
              <a:rPr lang="en-US" dirty="0" smtClean="0"/>
              <a:t>component</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111B9010-B55B-4FA2-9102-8DE15882E035}" type="slidenum">
              <a:rPr lang="en-US" smtClean="0"/>
              <a:pPr>
                <a:defRPr/>
              </a:pPr>
              <a:t>31</a:t>
            </a:fld>
            <a:endParaRPr lang="en-US"/>
          </a:p>
        </p:txBody>
      </p:sp>
    </p:spTree>
    <p:extLst>
      <p:ext uri="{BB962C8B-B14F-4D97-AF65-F5344CB8AC3E}">
        <p14:creationId xmlns:p14="http://schemas.microsoft.com/office/powerpoint/2010/main" val="20074063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t>
            </a:r>
            <a:r>
              <a:rPr lang="en-US" dirty="0"/>
              <a:t>our approach, we consider each coefficient separately </a:t>
            </a:r>
            <a:r>
              <a:rPr lang="en-US" dirty="0" smtClean="0"/>
              <a:t>– and in</a:t>
            </a:r>
            <a:r>
              <a:rPr lang="en-US" baseline="0" dirty="0" smtClean="0"/>
              <a:t> particular </a:t>
            </a:r>
            <a:r>
              <a:rPr lang="en-US" dirty="0" smtClean="0"/>
              <a:t>let's </a:t>
            </a:r>
            <a:r>
              <a:rPr lang="en-US" dirty="0"/>
              <a:t>take a look at the </a:t>
            </a:r>
            <a:r>
              <a:rPr lang="en-US" dirty="0" smtClean="0"/>
              <a:t>coefficient</a:t>
            </a:r>
            <a:r>
              <a:rPr lang="en-US" baseline="0" dirty="0" smtClean="0"/>
              <a:t> corresponding to the circled pixel</a:t>
            </a:r>
            <a:r>
              <a:rPr lang="en-US" dirty="0" smtClean="0"/>
              <a:t>.</a:t>
            </a:r>
            <a:r>
              <a:rPr lang="en-US" baseline="0" dirty="0"/>
              <a:t> </a:t>
            </a:r>
            <a:r>
              <a:rPr lang="en-US" dirty="0" smtClean="0"/>
              <a:t>By </a:t>
            </a:r>
            <a:r>
              <a:rPr lang="en-US" dirty="0"/>
              <a:t>applying a nonlinearity that's specific to that coefficient, we get a processed version of the input </a:t>
            </a:r>
            <a:r>
              <a:rPr lang="en-US" dirty="0" smtClean="0"/>
              <a:t>that</a:t>
            </a:r>
            <a:r>
              <a:rPr lang="en-US" baseline="0" dirty="0" smtClean="0"/>
              <a:t> has the desired</a:t>
            </a:r>
            <a:r>
              <a:rPr lang="en-US" dirty="0" smtClean="0"/>
              <a:t> local properties</a:t>
            </a:r>
            <a:endParaRPr lang="en-US" dirty="0"/>
          </a:p>
          <a:p>
            <a:endParaRPr lang="en-US" dirty="0"/>
          </a:p>
          <a:p>
            <a:r>
              <a:rPr lang="en-US" dirty="0" smtClean="0"/>
              <a:t>Here, the </a:t>
            </a:r>
            <a:r>
              <a:rPr lang="en-US" dirty="0"/>
              <a:t>circled coefficient is on the left side of the discontinuity, its local result only affects </a:t>
            </a:r>
            <a:r>
              <a:rPr lang="en-US" dirty="0" smtClean="0"/>
              <a:t>the </a:t>
            </a:r>
            <a:r>
              <a:rPr lang="en-US" dirty="0"/>
              <a:t>left side. </a:t>
            </a:r>
            <a:r>
              <a:rPr lang="en-US" dirty="0" smtClean="0"/>
              <a:t>… The coefficients on </a:t>
            </a:r>
            <a:r>
              <a:rPr lang="en-US" dirty="0"/>
              <a:t>the right </a:t>
            </a:r>
            <a:r>
              <a:rPr lang="en-US" dirty="0" smtClean="0"/>
              <a:t>get processed too, </a:t>
            </a:r>
            <a:r>
              <a:rPr lang="en-US" dirty="0"/>
              <a:t>but </a:t>
            </a:r>
            <a:r>
              <a:rPr lang="en-US" dirty="0" smtClean="0"/>
              <a:t>they have their </a:t>
            </a:r>
            <a:r>
              <a:rPr lang="en-US" dirty="0"/>
              <a:t>own </a:t>
            </a:r>
            <a:r>
              <a:rPr lang="en-US" dirty="0" smtClean="0"/>
              <a:t>local results.</a:t>
            </a:r>
            <a:endParaRPr lang="en-US" dirty="0"/>
          </a:p>
          <a:p>
            <a:endParaRPr lang="en-US" dirty="0"/>
          </a:p>
          <a:p>
            <a:r>
              <a:rPr lang="en-US" dirty="0" smtClean="0"/>
              <a:t>For texture </a:t>
            </a:r>
            <a:r>
              <a:rPr lang="en-US" dirty="0"/>
              <a:t>increase, we use an S-shaped curve, where the S is centered at the value of the circled coefficient. </a:t>
            </a:r>
            <a:r>
              <a:rPr lang="en-US" dirty="0" smtClean="0"/>
              <a:t>This </a:t>
            </a:r>
            <a:r>
              <a:rPr lang="en-US" dirty="0"/>
              <a:t>S </a:t>
            </a:r>
            <a:r>
              <a:rPr lang="en-US" dirty="0" smtClean="0"/>
              <a:t>has </a:t>
            </a:r>
            <a:r>
              <a:rPr lang="en-US" dirty="0"/>
              <a:t>a limited </a:t>
            </a:r>
            <a:r>
              <a:rPr lang="en-US" dirty="0" smtClean="0"/>
              <a:t>range, defined </a:t>
            </a:r>
            <a:r>
              <a:rPr lang="en-US" dirty="0"/>
              <a:t>by a user </a:t>
            </a:r>
            <a:r>
              <a:rPr lang="en-US" dirty="0" smtClean="0"/>
              <a:t>parameter, </a:t>
            </a:r>
            <a:r>
              <a:rPr lang="en-US" dirty="0"/>
              <a:t>that </a:t>
            </a:r>
            <a:r>
              <a:rPr lang="en-US" dirty="0" smtClean="0"/>
              <a:t>distinguishes fine</a:t>
            </a:r>
            <a:r>
              <a:rPr lang="en-US" dirty="0"/>
              <a:t>-scale texture </a:t>
            </a:r>
            <a:r>
              <a:rPr lang="en-US" dirty="0" smtClean="0"/>
              <a:t>(which</a:t>
            </a:r>
            <a:r>
              <a:rPr lang="en-US" baseline="0" dirty="0" smtClean="0"/>
              <a:t> gets enhanced) </a:t>
            </a:r>
            <a:r>
              <a:rPr lang="en-US" dirty="0" smtClean="0"/>
              <a:t>from </a:t>
            </a:r>
            <a:r>
              <a:rPr lang="en-US" dirty="0"/>
              <a:t>larger </a:t>
            </a:r>
            <a:r>
              <a:rPr lang="en-US" dirty="0" smtClean="0"/>
              <a:t>discontinuities (which are unaffected). We can</a:t>
            </a:r>
            <a:r>
              <a:rPr lang="en-US" baseline="0" dirty="0" smtClean="0"/>
              <a:t> also visualize this </a:t>
            </a:r>
            <a:r>
              <a:rPr lang="en-US" dirty="0" smtClean="0"/>
              <a:t>on the </a:t>
            </a:r>
            <a:r>
              <a:rPr lang="en-US" dirty="0"/>
              <a:t>input signal </a:t>
            </a:r>
            <a:r>
              <a:rPr lang="en-US" baseline="0" dirty="0" smtClean="0"/>
              <a:t>to see how only some coefficients affect the result</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111B9010-B55B-4FA2-9102-8DE15882E035}" type="slidenum">
              <a:rPr lang="en-US" smtClean="0"/>
              <a:pPr>
                <a:defRPr/>
              </a:pPr>
              <a:t>32</a:t>
            </a:fld>
            <a:endParaRPr lang="en-US"/>
          </a:p>
        </p:txBody>
      </p:sp>
    </p:spTree>
    <p:extLst>
      <p:ext uri="{BB962C8B-B14F-4D97-AF65-F5344CB8AC3E}">
        <p14:creationId xmlns:p14="http://schemas.microsoft.com/office/powerpoint/2010/main" val="742081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B002A62B-B76E-4814-971B-69C169F38FE3}" type="slidenum">
              <a:rPr lang="en-US" altLang="zh-TW" smtClean="0">
                <a:solidFill>
                  <a:prstClr val="black"/>
                </a:solidFill>
              </a:rPr>
              <a:pPr eaLnBrk="1" hangingPunct="1"/>
              <a:t>3</a:t>
            </a:fld>
            <a:endParaRPr lang="en-US" altLang="zh-TW" smtClean="0">
              <a:solidFill>
                <a:prstClr val="black"/>
              </a:solidFill>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 at the locally-good result In terms</a:t>
            </a:r>
            <a:r>
              <a:rPr lang="en-US" baseline="0" dirty="0" smtClean="0"/>
              <a:t> of our decomposition.</a:t>
            </a:r>
          </a:p>
          <a:p>
            <a:r>
              <a:rPr lang="en-US" baseline="0" dirty="0" smtClean="0"/>
              <a:t>The step edge, as desired, is unaffected,</a:t>
            </a:r>
          </a:p>
          <a:p>
            <a:r>
              <a:rPr lang="en-US" baseline="0" dirty="0" smtClean="0"/>
              <a:t>For the texture component, only the left side has been processed – but intuitively, that’s okay. </a:t>
            </a:r>
            <a:endParaRPr lang="en-US" dirty="0"/>
          </a:p>
        </p:txBody>
      </p:sp>
      <p:sp>
        <p:nvSpPr>
          <p:cNvPr id="4" name="Slide Number Placeholder 3"/>
          <p:cNvSpPr>
            <a:spLocks noGrp="1"/>
          </p:cNvSpPr>
          <p:nvPr>
            <p:ph type="sldNum" sz="quarter" idx="10"/>
          </p:nvPr>
        </p:nvSpPr>
        <p:spPr/>
        <p:txBody>
          <a:bodyPr/>
          <a:lstStyle/>
          <a:p>
            <a:pPr>
              <a:defRPr/>
            </a:pPr>
            <a:fld id="{111B9010-B55B-4FA2-9102-8DE15882E035}" type="slidenum">
              <a:rPr lang="en-US" smtClean="0"/>
              <a:pPr>
                <a:defRPr/>
              </a:pPr>
              <a:t>33</a:t>
            </a:fld>
            <a:endParaRPr lang="en-US"/>
          </a:p>
        </p:txBody>
      </p:sp>
    </p:spTree>
    <p:extLst>
      <p:ext uri="{BB962C8B-B14F-4D97-AF65-F5344CB8AC3E}">
        <p14:creationId xmlns:p14="http://schemas.microsoft.com/office/powerpoint/2010/main" val="39489845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US" baseline="0" dirty="0" smtClean="0"/>
              <a:t>The takeaway message is that </a:t>
            </a:r>
            <a:r>
              <a:rPr lang="en-US" dirty="0" smtClean="0"/>
              <a:t>overall, the locally-good result is a good approximation</a:t>
            </a:r>
            <a:r>
              <a:rPr lang="en-US" baseline="0" dirty="0" smtClean="0"/>
              <a:t> to the ideal case. </a:t>
            </a:r>
          </a:p>
          <a:p>
            <a:r>
              <a:rPr lang="en-US" baseline="0" dirty="0" smtClean="0"/>
              <a:t>In the paper, we have a more formal version of this analysis.</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111B9010-B55B-4FA2-9102-8DE15882E035}" type="slidenum">
              <a:rPr lang="en-US" smtClean="0"/>
              <a:pPr>
                <a:defRPr/>
              </a:pPr>
              <a:t>34</a:t>
            </a:fld>
            <a:endParaRPr lang="en-US"/>
          </a:p>
        </p:txBody>
      </p:sp>
    </p:spTree>
    <p:extLst>
      <p:ext uri="{BB962C8B-B14F-4D97-AF65-F5344CB8AC3E}">
        <p14:creationId xmlns:p14="http://schemas.microsoft.com/office/powerpoint/2010/main" val="13236298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TextEdit="1"/>
          </p:cNvSpPr>
          <p:nvPr>
            <p:ph type="sldImg"/>
          </p:nvPr>
        </p:nvSpPr>
        <p:spPr bwMode="auto">
          <a:noFill/>
          <a:ln>
            <a:solidFill>
              <a:srgbClr val="000000"/>
            </a:solidFill>
            <a:miter lim="800000"/>
            <a:headEnd/>
            <a:tailEnd/>
          </a:ln>
        </p:spPr>
      </p:sp>
      <p:sp>
        <p:nvSpPr>
          <p:cNvPr id="100355"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I’ll start by</a:t>
            </a:r>
            <a:r>
              <a:rPr lang="en-US" baseline="0" dirty="0" smtClean="0"/>
              <a:t> showing some results of our method for texture manipulation</a:t>
            </a:r>
          </a:p>
          <a:p>
            <a:r>
              <a:rPr lang="en-US" baseline="0" dirty="0" smtClean="0"/>
              <a:t>Here’s a sample input image</a:t>
            </a:r>
            <a:endParaRPr 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TextEdit="1"/>
          </p:cNvSpPr>
          <p:nvPr>
            <p:ph type="sldImg"/>
          </p:nvPr>
        </p:nvSpPr>
        <p:spPr bwMode="auto">
          <a:noFill/>
          <a:ln>
            <a:solidFill>
              <a:srgbClr val="000000"/>
            </a:solidFill>
            <a:miter lim="800000"/>
            <a:headEnd/>
            <a:tailEnd/>
          </a:ln>
        </p:spPr>
      </p:sp>
      <p:sp>
        <p:nvSpPr>
          <p:cNvPr id="101379"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Here’s our result for decreasing</a:t>
            </a:r>
            <a:r>
              <a:rPr lang="en-US" baseline="0" dirty="0" smtClean="0"/>
              <a:t> the texture. It shows clean </a:t>
            </a:r>
            <a:r>
              <a:rPr lang="en-US" dirty="0" smtClean="0"/>
              <a:t>edge-preserving blur,</a:t>
            </a:r>
            <a:r>
              <a:rPr lang="en-US" baseline="0" dirty="0" smtClean="0"/>
              <a:t> without bleeding artifacts. You can see that </a:t>
            </a:r>
            <a:r>
              <a:rPr lang="en-US" dirty="0" smtClean="0"/>
              <a:t>important edges are preserved</a:t>
            </a:r>
            <a:r>
              <a:rPr lang="en-US" baseline="0" dirty="0" smtClean="0"/>
              <a:t> </a:t>
            </a:r>
            <a:r>
              <a:rPr lang="en-US" dirty="0" smtClean="0"/>
              <a:t>over different scales, maintaining </a:t>
            </a:r>
            <a:r>
              <a:rPr lang="en-US" baseline="0" dirty="0" smtClean="0"/>
              <a:t>detail over both the architecture and the people in the scene</a:t>
            </a:r>
            <a:r>
              <a:rPr lang="en-US" dirty="0" smtClean="0"/>
              <a:t>.</a:t>
            </a:r>
          </a:p>
          <a:p>
            <a:endParaRPr lang="en-US" dirty="0" smtClean="0"/>
          </a:p>
          <a:p>
            <a:r>
              <a:rPr lang="en-US" dirty="0" smtClean="0"/>
              <a:t>(the banding</a:t>
            </a:r>
            <a:r>
              <a:rPr lang="en-US" baseline="0" dirty="0" smtClean="0"/>
              <a:t> artifacts in sky are due to the projector)</a:t>
            </a:r>
            <a:endParaRPr lang="en-US"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TextEdit="1"/>
          </p:cNvSpPr>
          <p:nvPr>
            <p:ph type="sldImg"/>
          </p:nvPr>
        </p:nvSpPr>
        <p:spPr bwMode="auto">
          <a:noFill/>
          <a:ln>
            <a:solidFill>
              <a:srgbClr val="000000"/>
            </a:solidFill>
            <a:miter lim="800000"/>
            <a:headEnd/>
            <a:tailEnd/>
          </a:ln>
        </p:spPr>
      </p:sp>
      <p:sp>
        <p:nvSpPr>
          <p:cNvPr id="102403"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Here’s out result for increasing</a:t>
            </a:r>
            <a:r>
              <a:rPr lang="en-US" baseline="0" dirty="0" smtClean="0"/>
              <a:t> texture, amplifying detail, again with no visible artifacts.</a:t>
            </a:r>
          </a:p>
          <a:p>
            <a:pPr marL="0" marR="0" indent="0" algn="l" defTabSz="457200" rtl="0" eaLnBrk="1" fontAlgn="base" latinLnBrk="0" hangingPunct="1">
              <a:lnSpc>
                <a:spcPct val="100000"/>
              </a:lnSpc>
              <a:spcBef>
                <a:spcPct val="30000"/>
              </a:spcBef>
              <a:spcAft>
                <a:spcPct val="0"/>
              </a:spcAft>
              <a:buClrTx/>
              <a:buSzTx/>
              <a:buFontTx/>
              <a:buNone/>
              <a:tabLst/>
              <a:defRPr/>
            </a:pPr>
            <a:r>
              <a:rPr lang="en-US" dirty="0" smtClean="0"/>
              <a:t>And we can push this even</a:t>
            </a:r>
            <a:r>
              <a:rPr lang="en-US" baseline="0" dirty="0" smtClean="0"/>
              <a:t> further. </a:t>
            </a:r>
          </a:p>
          <a:p>
            <a:endParaRPr 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TextEdit="1"/>
          </p:cNvSpPr>
          <p:nvPr>
            <p:ph type="sldImg"/>
          </p:nvPr>
        </p:nvSpPr>
        <p:spPr bwMode="auto">
          <a:noFill/>
          <a:ln>
            <a:solidFill>
              <a:srgbClr val="000000"/>
            </a:solidFill>
            <a:miter lim="800000"/>
            <a:headEnd/>
            <a:tailEnd/>
          </a:ln>
        </p:spPr>
      </p:sp>
      <p:sp>
        <p:nvSpPr>
          <p:cNvPr id="103427" name="Rectangle 3"/>
          <p:cNvSpPr>
            <a:spLocks noGrp="1"/>
          </p:cNvSpPr>
          <p:nvPr>
            <p:ph type="body" idx="1"/>
          </p:nvPr>
        </p:nvSpPr>
        <p:spPr bwMode="auto">
          <a:noFill/>
        </p:spPr>
        <p:txBody>
          <a:bodyPr wrap="square" numCol="1" anchor="t" anchorCtr="0" compatLnSpc="1">
            <a:prstTxWarp prst="textNoShape">
              <a:avLst/>
            </a:prstTxWarp>
          </a:bodyPr>
          <a:lstStyle/>
          <a:p>
            <a:r>
              <a:rPr lang="en-US" baseline="0" dirty="0" smtClean="0"/>
              <a:t>Where our method really shines is for very strong detail enhancement. </a:t>
            </a:r>
          </a:p>
          <a:p>
            <a:r>
              <a:rPr lang="en-US" baseline="0" dirty="0" smtClean="0"/>
              <a:t>Our method is robust enough to support very strong enhancement like this, without artifacts. </a:t>
            </a:r>
            <a:endParaRPr 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TextEdit="1"/>
          </p:cNvSpPr>
          <p:nvPr>
            <p:ph type="sldImg"/>
          </p:nvPr>
        </p:nvSpPr>
        <p:spPr bwMode="auto">
          <a:noFill/>
          <a:ln>
            <a:solidFill>
              <a:srgbClr val="000000"/>
            </a:solidFill>
            <a:miter lim="800000"/>
            <a:headEnd/>
            <a:tailEnd/>
          </a:ln>
        </p:spPr>
      </p:sp>
      <p:sp>
        <p:nvSpPr>
          <p:cNvPr id="104451"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For reference, here’s the original input image.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TextEdit="1"/>
          </p:cNvSpPr>
          <p:nvPr>
            <p:ph type="sldImg"/>
          </p:nvPr>
        </p:nvSpPr>
        <p:spPr bwMode="auto">
          <a:noFill/>
          <a:ln>
            <a:solidFill>
              <a:srgbClr val="000000"/>
            </a:solidFill>
            <a:miter lim="800000"/>
            <a:headEnd/>
            <a:tailEnd/>
          </a:ln>
        </p:spPr>
      </p:sp>
      <p:sp>
        <p:nvSpPr>
          <p:cNvPr id="103427"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And again,</a:t>
            </a:r>
            <a:r>
              <a:rPr lang="en-US" baseline="0" dirty="0" smtClean="0"/>
              <a:t> here’s our strong texture enhancement result.</a:t>
            </a:r>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45A862D7-F301-4D47-96A1-2B72DF8D9EB2}" type="slidenum">
              <a:rPr lang="en-US" altLang="zh-TW" smtClean="0">
                <a:solidFill>
                  <a:prstClr val="black"/>
                </a:solidFill>
              </a:rPr>
              <a:pPr eaLnBrk="1" hangingPunct="1"/>
              <a:t>4</a:t>
            </a:fld>
            <a:endParaRPr lang="en-US" altLang="zh-TW" smtClean="0">
              <a:solidFill>
                <a:prstClr val="black"/>
              </a:solidFill>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BC83C697-1557-41E6-964E-9DEE29E82DF2}" type="slidenum">
              <a:rPr lang="en-US" altLang="zh-TW" smtClean="0">
                <a:solidFill>
                  <a:prstClr val="black"/>
                </a:solidFill>
              </a:rPr>
              <a:pPr eaLnBrk="1" hangingPunct="1"/>
              <a:t>5</a:t>
            </a:fld>
            <a:endParaRPr lang="en-US" altLang="zh-TW" smtClean="0">
              <a:solidFill>
                <a:prstClr val="black"/>
              </a:solidFill>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B6699CED-F974-43B7-9C94-890A03E408ED}" type="slidenum">
              <a:rPr lang="en-US" altLang="zh-TW" smtClean="0">
                <a:solidFill>
                  <a:prstClr val="black"/>
                </a:solidFill>
              </a:rPr>
              <a:pPr eaLnBrk="1" hangingPunct="1"/>
              <a:t>6</a:t>
            </a:fld>
            <a:endParaRPr lang="en-US" altLang="zh-TW" smtClean="0">
              <a:solidFill>
                <a:prstClr val="black"/>
              </a:solidFill>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smtClean="0"/>
              <a:t>Basics for cameras</a:t>
            </a:r>
          </a:p>
          <a:p>
            <a:pPr eaLnBrk="1" hangingPunct="1"/>
            <a:endParaRPr lang="en-US" altLang="zh-TW" smtClean="0"/>
          </a:p>
          <a:p>
            <a:pPr eaLnBrk="1" hangingPunct="1"/>
            <a:r>
              <a:rPr lang="en-US" altLang="zh-TW" smtClean="0"/>
              <a:t>Some things you might want to know when you shoot pictures</a:t>
            </a:r>
          </a:p>
          <a:p>
            <a:pPr eaLnBrk="1" hangingPunct="1"/>
            <a:endParaRPr lang="en-US" altLang="zh-TW" smtClean="0"/>
          </a:p>
          <a:p>
            <a:pPr eaLnBrk="1" hangingPunct="1"/>
            <a:r>
              <a:rPr lang="en-US" altLang="zh-TW" smtClean="0"/>
              <a:t>First time, not well-organized yet</a:t>
            </a:r>
          </a:p>
          <a:p>
            <a:pPr eaLnBrk="1" hangingPunct="1"/>
            <a:r>
              <a:rPr lang="en-US" altLang="zh-TW" smtClean="0"/>
              <a:t>Scribe</a:t>
            </a:r>
          </a:p>
          <a:p>
            <a:pPr eaLnBrk="1" hangingPunct="1"/>
            <a:r>
              <a:rPr lang="en-US" altLang="zh-TW" smtClean="0"/>
              <a:t>Assignments</a:t>
            </a:r>
          </a:p>
          <a:p>
            <a:pPr eaLnBrk="1" hangingPunct="1"/>
            <a:endParaRPr lang="en-US" altLang="zh-TW" smtClean="0"/>
          </a:p>
          <a:p>
            <a:pPr eaLnBrk="1" hangingPunct="1"/>
            <a:r>
              <a:rPr lang="en-US" altLang="zh-TW" smtClean="0"/>
              <a:t>Slides available before Thursday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7AAA9B6E-2BB1-4A38-B0FE-9FDFA4FBBC1C}" type="slidenum">
              <a:rPr lang="en-US" altLang="zh-TW" smtClean="0">
                <a:solidFill>
                  <a:prstClr val="black"/>
                </a:solidFill>
              </a:rPr>
              <a:pPr eaLnBrk="1" hangingPunct="1"/>
              <a:t>7</a:t>
            </a:fld>
            <a:endParaRPr lang="en-US" altLang="zh-TW" smtClean="0">
              <a:solidFill>
                <a:prstClr val="black"/>
              </a:solidFill>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74784ECF-4123-428B-8996-10E1942DB5A1}" type="slidenum">
              <a:rPr lang="en-US" altLang="zh-TW" smtClean="0">
                <a:solidFill>
                  <a:prstClr val="black"/>
                </a:solidFill>
              </a:rPr>
              <a:pPr eaLnBrk="1" hangingPunct="1"/>
              <a:t>8</a:t>
            </a:fld>
            <a:endParaRPr lang="en-US" altLang="zh-TW" smtClean="0">
              <a:solidFill>
                <a:prstClr val="black"/>
              </a:solidFill>
            </a:endParaRPr>
          </a:p>
        </p:txBody>
      </p:sp>
      <p:sp>
        <p:nvSpPr>
          <p:cNvPr id="116739" name="Rectangle 2"/>
          <p:cNvSpPr>
            <a:spLocks noChangeArrowheads="1"/>
          </p:cNvSpPr>
          <p:nvPr/>
        </p:nvSpPr>
        <p:spPr bwMode="auto">
          <a:xfrm>
            <a:off x="3886200" y="0"/>
            <a:ext cx="2989263"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endParaRPr lang="zh-TW" altLang="en-US">
              <a:solidFill>
                <a:prstClr val="black"/>
              </a:solidFill>
            </a:endParaRPr>
          </a:p>
        </p:txBody>
      </p:sp>
      <p:sp>
        <p:nvSpPr>
          <p:cNvPr id="116740" name="Rectangle 3"/>
          <p:cNvSpPr>
            <a:spLocks noChangeArrowheads="1"/>
          </p:cNvSpPr>
          <p:nvPr/>
        </p:nvSpPr>
        <p:spPr bwMode="auto">
          <a:xfrm>
            <a:off x="3886200" y="8707438"/>
            <a:ext cx="298926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0" tIns="44446" rIns="90480" bIns="44446" anchor="b"/>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r" fontAlgn="base">
              <a:spcBef>
                <a:spcPct val="0"/>
              </a:spcBef>
              <a:spcAft>
                <a:spcPct val="0"/>
              </a:spcAft>
            </a:pPr>
            <a:r>
              <a:rPr kumimoji="0" lang="en-US" altLang="zh-TW" sz="1200">
                <a:solidFill>
                  <a:prstClr val="black"/>
                </a:solidFill>
                <a:latin typeface="Times New Roman" pitchFamily="18" charset="0"/>
              </a:rPr>
              <a:t>10</a:t>
            </a:r>
          </a:p>
        </p:txBody>
      </p:sp>
      <p:sp>
        <p:nvSpPr>
          <p:cNvPr id="116741" name="Rectangle 4"/>
          <p:cNvSpPr>
            <a:spLocks noChangeArrowheads="1"/>
          </p:cNvSpPr>
          <p:nvPr/>
        </p:nvSpPr>
        <p:spPr bwMode="auto">
          <a:xfrm>
            <a:off x="0" y="8707438"/>
            <a:ext cx="298926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endParaRPr lang="zh-TW" altLang="en-US">
              <a:solidFill>
                <a:prstClr val="black"/>
              </a:solidFill>
            </a:endParaRPr>
          </a:p>
        </p:txBody>
      </p:sp>
      <p:sp>
        <p:nvSpPr>
          <p:cNvPr id="116742" name="Rectangle 5"/>
          <p:cNvSpPr>
            <a:spLocks noChangeArrowheads="1"/>
          </p:cNvSpPr>
          <p:nvPr/>
        </p:nvSpPr>
        <p:spPr bwMode="auto">
          <a:xfrm>
            <a:off x="0" y="0"/>
            <a:ext cx="2989263"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endParaRPr lang="zh-TW" altLang="en-US">
              <a:solidFill>
                <a:prstClr val="black"/>
              </a:solidFill>
            </a:endParaRPr>
          </a:p>
        </p:txBody>
      </p:sp>
      <p:sp>
        <p:nvSpPr>
          <p:cNvPr id="116743" name="Rectangle 6"/>
          <p:cNvSpPr>
            <a:spLocks noGrp="1" noRot="1" noChangeAspect="1" noChangeArrowheads="1" noTextEdit="1"/>
          </p:cNvSpPr>
          <p:nvPr>
            <p:ph type="sldImg"/>
          </p:nvPr>
        </p:nvSpPr>
        <p:spPr>
          <a:xfrm>
            <a:off x="1144588" y="685800"/>
            <a:ext cx="4572000" cy="3429000"/>
          </a:xfrm>
          <a:ln w="12700" cap="flat"/>
        </p:spPr>
      </p:sp>
      <p:sp>
        <p:nvSpPr>
          <p:cNvPr id="116744" name="Rectangle 7"/>
          <p:cNvSpPr>
            <a:spLocks noGrp="1" noChangeArrowheads="1"/>
          </p:cNvSpPr>
          <p:nvPr>
            <p:ph type="body" idx="1"/>
          </p:nvPr>
        </p:nvSpPr>
        <p:spPr>
          <a:xfrm>
            <a:off x="896938" y="4352925"/>
            <a:ext cx="5081587" cy="41290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0" tIns="44446" rIns="90480" bIns="44446"/>
          <a:lstStyle/>
          <a:p>
            <a:pPr eaLnBrk="1" hangingPunct="1"/>
            <a:endParaRPr lang="zh-TW" altLang="zh-TW"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5CE4563D-7D25-4479-A831-77648B355A1A}" type="slidenum">
              <a:rPr lang="en-US" altLang="zh-TW" smtClean="0">
                <a:solidFill>
                  <a:prstClr val="black"/>
                </a:solidFill>
              </a:rPr>
              <a:pPr eaLnBrk="1" hangingPunct="1"/>
              <a:t>9</a:t>
            </a:fld>
            <a:endParaRPr lang="en-US" altLang="zh-TW" smtClean="0">
              <a:solidFill>
                <a:prstClr val="black"/>
              </a:solidFill>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685800" y="2130425"/>
            <a:ext cx="7772400" cy="1470025"/>
          </a:xfrm>
        </p:spPr>
        <p:txBody>
          <a:bodyPr/>
          <a:lstStyle>
            <a:lvl1pPr>
              <a:defRPr sz="4400">
                <a:latin typeface="Garamond" pitchFamily="18" charset="0"/>
              </a:defRPr>
            </a:lvl1pPr>
          </a:lstStyle>
          <a:p>
            <a:r>
              <a:rPr lang="en-US" altLang="zh-TW"/>
              <a:t>Course Title</a:t>
            </a:r>
          </a:p>
        </p:txBody>
      </p:sp>
      <p:sp>
        <p:nvSpPr>
          <p:cNvPr id="18435" name="Rectangle 3"/>
          <p:cNvSpPr>
            <a:spLocks noGrp="1" noChangeArrowheads="1"/>
          </p:cNvSpPr>
          <p:nvPr>
            <p:ph type="subTitle" idx="1"/>
          </p:nvPr>
        </p:nvSpPr>
        <p:spPr>
          <a:xfrm>
            <a:off x="684213" y="3886200"/>
            <a:ext cx="7775575" cy="1752600"/>
          </a:xfrm>
        </p:spPr>
        <p:txBody>
          <a:bodyPr/>
          <a:lstStyle>
            <a:lvl1pPr marL="0" indent="0">
              <a:buFontTx/>
              <a:buNone/>
              <a:defRPr>
                <a:latin typeface="Garamond" pitchFamily="18" charset="0"/>
              </a:defRPr>
            </a:lvl1pPr>
          </a:lstStyle>
          <a:p>
            <a:r>
              <a:rPr lang="en-US" altLang="zh-TW"/>
              <a:t>Who teach this course</a:t>
            </a:r>
          </a:p>
        </p:txBody>
      </p:sp>
    </p:spTree>
    <p:extLst>
      <p:ext uri="{BB962C8B-B14F-4D97-AF65-F5344CB8AC3E}">
        <p14:creationId xmlns:p14="http://schemas.microsoft.com/office/powerpoint/2010/main" val="292747533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213817632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6249987"/>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6249987"/>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151482799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685800" y="2130425"/>
            <a:ext cx="7772400" cy="1470025"/>
          </a:xfrm>
        </p:spPr>
        <p:txBody>
          <a:bodyPr/>
          <a:lstStyle>
            <a:lvl1pPr>
              <a:defRPr sz="4400">
                <a:latin typeface="Garamond" pitchFamily="18" charset="0"/>
              </a:defRPr>
            </a:lvl1pPr>
          </a:lstStyle>
          <a:p>
            <a:r>
              <a:rPr lang="en-US" altLang="zh-TW"/>
              <a:t>Course Title</a:t>
            </a:r>
          </a:p>
        </p:txBody>
      </p:sp>
      <p:sp>
        <p:nvSpPr>
          <p:cNvPr id="18435" name="Rectangle 3"/>
          <p:cNvSpPr>
            <a:spLocks noGrp="1" noChangeArrowheads="1"/>
          </p:cNvSpPr>
          <p:nvPr>
            <p:ph type="subTitle" idx="1"/>
          </p:nvPr>
        </p:nvSpPr>
        <p:spPr>
          <a:xfrm>
            <a:off x="684213" y="3886200"/>
            <a:ext cx="7775575" cy="1752600"/>
          </a:xfrm>
        </p:spPr>
        <p:txBody>
          <a:bodyPr/>
          <a:lstStyle>
            <a:lvl1pPr marL="0" indent="0">
              <a:buFontTx/>
              <a:buNone/>
              <a:defRPr>
                <a:latin typeface="Garamond" pitchFamily="18" charset="0"/>
              </a:defRPr>
            </a:lvl1pPr>
          </a:lstStyle>
          <a:p>
            <a:r>
              <a:rPr lang="en-US" altLang="zh-TW"/>
              <a:t>Who teach this course</a:t>
            </a:r>
          </a:p>
        </p:txBody>
      </p:sp>
    </p:spTree>
    <p:extLst>
      <p:ext uri="{BB962C8B-B14F-4D97-AF65-F5344CB8AC3E}">
        <p14:creationId xmlns:p14="http://schemas.microsoft.com/office/powerpoint/2010/main" val="229927904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114790136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extLst>
      <p:ext uri="{BB962C8B-B14F-4D97-AF65-F5344CB8AC3E}">
        <p14:creationId xmlns:p14="http://schemas.microsoft.com/office/powerpoint/2010/main" val="376588995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052513"/>
            <a:ext cx="4038600" cy="54721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052513"/>
            <a:ext cx="4038600" cy="54721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176945110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198917113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Tree>
    <p:extLst>
      <p:ext uri="{BB962C8B-B14F-4D97-AF65-F5344CB8AC3E}">
        <p14:creationId xmlns:p14="http://schemas.microsoft.com/office/powerpoint/2010/main" val="362234926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97617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val="311999509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2095576635"/>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val="1711828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34624099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6249987"/>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6249987"/>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166127445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685800" y="2130425"/>
            <a:ext cx="7772400" cy="1470025"/>
          </a:xfrm>
        </p:spPr>
        <p:txBody>
          <a:bodyPr/>
          <a:lstStyle>
            <a:lvl1pPr>
              <a:defRPr sz="4400">
                <a:latin typeface="Garamond" pitchFamily="18" charset="0"/>
              </a:defRPr>
            </a:lvl1pPr>
          </a:lstStyle>
          <a:p>
            <a:r>
              <a:rPr lang="en-US" altLang="zh-TW"/>
              <a:t>Course Title</a:t>
            </a:r>
          </a:p>
        </p:txBody>
      </p:sp>
      <p:sp>
        <p:nvSpPr>
          <p:cNvPr id="18435" name="Rectangle 3"/>
          <p:cNvSpPr>
            <a:spLocks noGrp="1" noChangeArrowheads="1"/>
          </p:cNvSpPr>
          <p:nvPr>
            <p:ph type="subTitle" idx="1"/>
          </p:nvPr>
        </p:nvSpPr>
        <p:spPr>
          <a:xfrm>
            <a:off x="684213" y="3886200"/>
            <a:ext cx="7775575" cy="1752600"/>
          </a:xfrm>
        </p:spPr>
        <p:txBody>
          <a:bodyPr/>
          <a:lstStyle>
            <a:lvl1pPr marL="0" indent="0">
              <a:buFontTx/>
              <a:buNone/>
              <a:defRPr>
                <a:latin typeface="Garamond" pitchFamily="18" charset="0"/>
              </a:defRPr>
            </a:lvl1pPr>
          </a:lstStyle>
          <a:p>
            <a:r>
              <a:rPr lang="en-US" altLang="zh-TW"/>
              <a:t>Who teach this course</a:t>
            </a:r>
          </a:p>
        </p:txBody>
      </p:sp>
    </p:spTree>
    <p:extLst>
      <p:ext uri="{BB962C8B-B14F-4D97-AF65-F5344CB8AC3E}">
        <p14:creationId xmlns:p14="http://schemas.microsoft.com/office/powerpoint/2010/main" val="21392814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33989587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extLst>
      <p:ext uri="{BB962C8B-B14F-4D97-AF65-F5344CB8AC3E}">
        <p14:creationId xmlns:p14="http://schemas.microsoft.com/office/powerpoint/2010/main" val="24828849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052513"/>
            <a:ext cx="4038600" cy="54721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052513"/>
            <a:ext cx="4038600" cy="54721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4237264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39283330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Tree>
    <p:extLst>
      <p:ext uri="{BB962C8B-B14F-4D97-AF65-F5344CB8AC3E}">
        <p14:creationId xmlns:p14="http://schemas.microsoft.com/office/powerpoint/2010/main" val="32498866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562467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extLst>
      <p:ext uri="{BB962C8B-B14F-4D97-AF65-F5344CB8AC3E}">
        <p14:creationId xmlns:p14="http://schemas.microsoft.com/office/powerpoint/2010/main" val="135124566"/>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val="28929448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val="34130415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1980115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6249987"/>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6249987"/>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3340597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052513"/>
            <a:ext cx="4038600" cy="54721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052513"/>
            <a:ext cx="4038600" cy="54721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127423927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82928668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Tree>
    <p:extLst>
      <p:ext uri="{BB962C8B-B14F-4D97-AF65-F5344CB8AC3E}">
        <p14:creationId xmlns:p14="http://schemas.microsoft.com/office/powerpoint/2010/main" val="389400287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923524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val="5840218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val="181267619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457200" y="274638"/>
            <a:ext cx="82296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smtClean="0"/>
              <a:t>Title</a:t>
            </a:r>
          </a:p>
        </p:txBody>
      </p:sp>
      <p:sp>
        <p:nvSpPr>
          <p:cNvPr id="21507" name="Rectangle 3"/>
          <p:cNvSpPr>
            <a:spLocks noGrp="1" noChangeArrowheads="1"/>
          </p:cNvSpPr>
          <p:nvPr>
            <p:ph type="body" idx="1"/>
          </p:nvPr>
        </p:nvSpPr>
        <p:spPr bwMode="auto">
          <a:xfrm>
            <a:off x="457200" y="1052513"/>
            <a:ext cx="8229600"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smtClean="0"/>
              <a:t>Level 1</a:t>
            </a:r>
          </a:p>
          <a:p>
            <a:pPr lvl="1"/>
            <a:r>
              <a:rPr lang="en-US" altLang="zh-TW" smtClean="0"/>
              <a:t>Level 2</a:t>
            </a:r>
          </a:p>
          <a:p>
            <a:pPr lvl="2"/>
            <a:r>
              <a:rPr lang="en-US" altLang="zh-TW" smtClean="0"/>
              <a:t>Level 3</a:t>
            </a:r>
          </a:p>
          <a:p>
            <a:pPr lvl="3"/>
            <a:r>
              <a:rPr lang="en-US" altLang="zh-TW" smtClean="0"/>
              <a:t>Level4 </a:t>
            </a:r>
          </a:p>
          <a:p>
            <a:pPr lvl="4"/>
            <a:r>
              <a:rPr lang="en-US" altLang="zh-TW" smtClean="0"/>
              <a:t>level5</a:t>
            </a:r>
          </a:p>
        </p:txBody>
      </p:sp>
      <p:sp>
        <p:nvSpPr>
          <p:cNvPr id="1031" name="Line 7"/>
          <p:cNvSpPr>
            <a:spLocks noChangeShapeType="1"/>
          </p:cNvSpPr>
          <p:nvPr userDrawn="1"/>
        </p:nvSpPr>
        <p:spPr bwMode="auto">
          <a:xfrm>
            <a:off x="468313" y="981075"/>
            <a:ext cx="8207375" cy="0"/>
          </a:xfrm>
          <a:prstGeom prst="line">
            <a:avLst/>
          </a:prstGeom>
          <a:noFill/>
          <a:ln w="38100">
            <a:solidFill>
              <a:srgbClr val="4D4D4D"/>
            </a:solidFill>
            <a:round/>
            <a:headEnd/>
            <a:tailEnd/>
          </a:ln>
          <a:effectLst/>
        </p:spPr>
        <p:txBody>
          <a:bodyPr/>
          <a:lstStyle/>
          <a:p>
            <a:pPr algn="ctr" fontAlgn="base">
              <a:spcBef>
                <a:spcPct val="0"/>
              </a:spcBef>
              <a:spcAft>
                <a:spcPct val="0"/>
              </a:spcAft>
              <a:defRPr/>
            </a:pPr>
            <a:endParaRPr kumimoji="1" lang="zh-TW" altLang="en-US">
              <a:solidFill>
                <a:srgbClr val="000000"/>
              </a:solidFill>
              <a:latin typeface="Arial" charset="0"/>
            </a:endParaRPr>
          </a:p>
        </p:txBody>
      </p:sp>
      <p:pic>
        <p:nvPicPr>
          <p:cNvPr id="21509" name="Picture 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667625" y="260350"/>
            <a:ext cx="1000125"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93556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hf hdr="0" ftr="0" dt="0"/>
  <p:txStyles>
    <p:titleStyle>
      <a:lvl1pPr algn="l" rtl="0" eaLnBrk="0" fontAlgn="base" hangingPunct="0">
        <a:spcBef>
          <a:spcPct val="0"/>
        </a:spcBef>
        <a:spcAft>
          <a:spcPct val="0"/>
        </a:spcAft>
        <a:defRPr kumimoji="1" sz="3600" b="1">
          <a:solidFill>
            <a:schemeClr val="tx2"/>
          </a:solidFill>
          <a:latin typeface="+mj-lt"/>
          <a:ea typeface="+mj-ea"/>
          <a:cs typeface="+mj-cs"/>
        </a:defRPr>
      </a:lvl1pPr>
      <a:lvl2pPr algn="l" rtl="0" eaLnBrk="0" fontAlgn="base" hangingPunct="0">
        <a:spcBef>
          <a:spcPct val="0"/>
        </a:spcBef>
        <a:spcAft>
          <a:spcPct val="0"/>
        </a:spcAft>
        <a:defRPr kumimoji="1" sz="3600" b="1">
          <a:solidFill>
            <a:schemeClr val="tx2"/>
          </a:solidFill>
          <a:latin typeface="Trebuchet MS" pitchFamily="34" charset="0"/>
          <a:ea typeface="新細明體" pitchFamily="18" charset="-120"/>
        </a:defRPr>
      </a:lvl2pPr>
      <a:lvl3pPr algn="l" rtl="0" eaLnBrk="0" fontAlgn="base" hangingPunct="0">
        <a:spcBef>
          <a:spcPct val="0"/>
        </a:spcBef>
        <a:spcAft>
          <a:spcPct val="0"/>
        </a:spcAft>
        <a:defRPr kumimoji="1" sz="3600" b="1">
          <a:solidFill>
            <a:schemeClr val="tx2"/>
          </a:solidFill>
          <a:latin typeface="Trebuchet MS" pitchFamily="34" charset="0"/>
          <a:ea typeface="新細明體" pitchFamily="18" charset="-120"/>
        </a:defRPr>
      </a:lvl3pPr>
      <a:lvl4pPr algn="l" rtl="0" eaLnBrk="0" fontAlgn="base" hangingPunct="0">
        <a:spcBef>
          <a:spcPct val="0"/>
        </a:spcBef>
        <a:spcAft>
          <a:spcPct val="0"/>
        </a:spcAft>
        <a:defRPr kumimoji="1" sz="3600" b="1">
          <a:solidFill>
            <a:schemeClr val="tx2"/>
          </a:solidFill>
          <a:latin typeface="Trebuchet MS" pitchFamily="34" charset="0"/>
          <a:ea typeface="新細明體" pitchFamily="18" charset="-120"/>
        </a:defRPr>
      </a:lvl4pPr>
      <a:lvl5pPr algn="l" rtl="0" eaLnBrk="0" fontAlgn="base" hangingPunct="0">
        <a:spcBef>
          <a:spcPct val="0"/>
        </a:spcBef>
        <a:spcAft>
          <a:spcPct val="0"/>
        </a:spcAft>
        <a:defRPr kumimoji="1" sz="3600" b="1">
          <a:solidFill>
            <a:schemeClr val="tx2"/>
          </a:solidFill>
          <a:latin typeface="Trebuchet MS" pitchFamily="34" charset="0"/>
          <a:ea typeface="新細明體" pitchFamily="18" charset="-120"/>
        </a:defRPr>
      </a:lvl5pPr>
      <a:lvl6pPr marL="457200" algn="l" rtl="0" fontAlgn="base">
        <a:spcBef>
          <a:spcPct val="0"/>
        </a:spcBef>
        <a:spcAft>
          <a:spcPct val="0"/>
        </a:spcAft>
        <a:defRPr kumimoji="1" sz="3600" b="1">
          <a:solidFill>
            <a:schemeClr val="tx2"/>
          </a:solidFill>
          <a:latin typeface="Trebuchet MS" pitchFamily="34" charset="0"/>
          <a:ea typeface="新細明體" pitchFamily="18" charset="-120"/>
        </a:defRPr>
      </a:lvl6pPr>
      <a:lvl7pPr marL="914400" algn="l" rtl="0" fontAlgn="base">
        <a:spcBef>
          <a:spcPct val="0"/>
        </a:spcBef>
        <a:spcAft>
          <a:spcPct val="0"/>
        </a:spcAft>
        <a:defRPr kumimoji="1" sz="3600" b="1">
          <a:solidFill>
            <a:schemeClr val="tx2"/>
          </a:solidFill>
          <a:latin typeface="Trebuchet MS" pitchFamily="34" charset="0"/>
          <a:ea typeface="新細明體" pitchFamily="18" charset="-120"/>
        </a:defRPr>
      </a:lvl7pPr>
      <a:lvl8pPr marL="1371600" algn="l" rtl="0" fontAlgn="base">
        <a:spcBef>
          <a:spcPct val="0"/>
        </a:spcBef>
        <a:spcAft>
          <a:spcPct val="0"/>
        </a:spcAft>
        <a:defRPr kumimoji="1" sz="3600" b="1">
          <a:solidFill>
            <a:schemeClr val="tx2"/>
          </a:solidFill>
          <a:latin typeface="Trebuchet MS" pitchFamily="34" charset="0"/>
          <a:ea typeface="新細明體" pitchFamily="18" charset="-120"/>
        </a:defRPr>
      </a:lvl8pPr>
      <a:lvl9pPr marL="1828800" algn="l" rtl="0" fontAlgn="base">
        <a:spcBef>
          <a:spcPct val="0"/>
        </a:spcBef>
        <a:spcAft>
          <a:spcPct val="0"/>
        </a:spcAft>
        <a:defRPr kumimoji="1" sz="3600" b="1">
          <a:solidFill>
            <a:schemeClr val="tx2"/>
          </a:solidFill>
          <a:latin typeface="Trebuchet MS" pitchFamily="34" charset="0"/>
          <a:ea typeface="新細明體" pitchFamily="18" charset="-120"/>
        </a:defRPr>
      </a:lvl9pPr>
    </p:titleStyle>
    <p:bodyStyle>
      <a:lvl1pPr marL="342900" indent="-342900" algn="l" rtl="0" eaLnBrk="0" fontAlgn="base" hangingPunct="0">
        <a:spcBef>
          <a:spcPct val="20000"/>
        </a:spcBef>
        <a:spcAft>
          <a:spcPct val="0"/>
        </a:spcAft>
        <a:buChar char="•"/>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400">
          <a:solidFill>
            <a:schemeClr val="tx1"/>
          </a:solidFill>
          <a:latin typeface="+mn-lt"/>
          <a:ea typeface="+mn-ea"/>
        </a:defRPr>
      </a:lvl2pPr>
      <a:lvl3pPr marL="1143000" indent="-228600" algn="l" rtl="0" eaLnBrk="0" fontAlgn="base" hangingPunct="0">
        <a:spcBef>
          <a:spcPct val="20000"/>
        </a:spcBef>
        <a:spcAft>
          <a:spcPct val="0"/>
        </a:spcAft>
        <a:buChar char="•"/>
        <a:defRPr kumimoji="1" sz="2000">
          <a:solidFill>
            <a:schemeClr val="tx1"/>
          </a:solidFill>
          <a:latin typeface="+mn-lt"/>
          <a:ea typeface="+mn-ea"/>
        </a:defRPr>
      </a:lvl3pPr>
      <a:lvl4pPr marL="1600200" indent="-228600" algn="l" rtl="0" eaLnBrk="0" fontAlgn="base" hangingPunct="0">
        <a:spcBef>
          <a:spcPct val="20000"/>
        </a:spcBef>
        <a:spcAft>
          <a:spcPct val="0"/>
        </a:spcAft>
        <a:buChar char="–"/>
        <a:defRPr kumimoji="1">
          <a:solidFill>
            <a:schemeClr val="tx1"/>
          </a:solidFill>
          <a:latin typeface="+mn-lt"/>
          <a:ea typeface="+mn-ea"/>
        </a:defRPr>
      </a:lvl4pPr>
      <a:lvl5pPr marL="2057400" indent="-228600" algn="l" rtl="0" eaLnBrk="0" fontAlgn="base" hangingPunct="0">
        <a:spcBef>
          <a:spcPct val="20000"/>
        </a:spcBef>
        <a:spcAft>
          <a:spcPct val="0"/>
        </a:spcAft>
        <a:buChar char="»"/>
        <a:defRPr kumimoji="1" sz="1600">
          <a:solidFill>
            <a:schemeClr val="tx1"/>
          </a:solidFill>
          <a:latin typeface="+mn-lt"/>
          <a:ea typeface="+mn-ea"/>
        </a:defRPr>
      </a:lvl5pPr>
      <a:lvl6pPr marL="2514600" indent="-228600" algn="l" rtl="0" fontAlgn="base">
        <a:spcBef>
          <a:spcPct val="20000"/>
        </a:spcBef>
        <a:spcAft>
          <a:spcPct val="0"/>
        </a:spcAft>
        <a:buChar char="»"/>
        <a:defRPr kumimoji="1" sz="1600">
          <a:solidFill>
            <a:schemeClr val="tx1"/>
          </a:solidFill>
          <a:latin typeface="+mn-lt"/>
          <a:ea typeface="+mn-ea"/>
        </a:defRPr>
      </a:lvl6pPr>
      <a:lvl7pPr marL="2971800" indent="-228600" algn="l" rtl="0" fontAlgn="base">
        <a:spcBef>
          <a:spcPct val="20000"/>
        </a:spcBef>
        <a:spcAft>
          <a:spcPct val="0"/>
        </a:spcAft>
        <a:buChar char="»"/>
        <a:defRPr kumimoji="1" sz="1600">
          <a:solidFill>
            <a:schemeClr val="tx1"/>
          </a:solidFill>
          <a:latin typeface="+mn-lt"/>
          <a:ea typeface="+mn-ea"/>
        </a:defRPr>
      </a:lvl7pPr>
      <a:lvl8pPr marL="3429000" indent="-228600" algn="l" rtl="0" fontAlgn="base">
        <a:spcBef>
          <a:spcPct val="20000"/>
        </a:spcBef>
        <a:spcAft>
          <a:spcPct val="0"/>
        </a:spcAft>
        <a:buChar char="»"/>
        <a:defRPr kumimoji="1" sz="1600">
          <a:solidFill>
            <a:schemeClr val="tx1"/>
          </a:solidFill>
          <a:latin typeface="+mn-lt"/>
          <a:ea typeface="+mn-ea"/>
        </a:defRPr>
      </a:lvl8pPr>
      <a:lvl9pPr marL="3886200" indent="-228600" algn="l" rtl="0" fontAlgn="base">
        <a:spcBef>
          <a:spcPct val="20000"/>
        </a:spcBef>
        <a:spcAft>
          <a:spcPct val="0"/>
        </a:spcAft>
        <a:buChar char="»"/>
        <a:defRPr kumimoji="1" sz="16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457200" y="274638"/>
            <a:ext cx="82296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smtClean="0"/>
              <a:t>Title</a:t>
            </a:r>
          </a:p>
        </p:txBody>
      </p:sp>
      <p:sp>
        <p:nvSpPr>
          <p:cNvPr id="21507" name="Rectangle 3"/>
          <p:cNvSpPr>
            <a:spLocks noGrp="1" noChangeArrowheads="1"/>
          </p:cNvSpPr>
          <p:nvPr>
            <p:ph type="body" idx="1"/>
          </p:nvPr>
        </p:nvSpPr>
        <p:spPr bwMode="auto">
          <a:xfrm>
            <a:off x="457200" y="1052513"/>
            <a:ext cx="8229600"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smtClean="0"/>
              <a:t>Level 1</a:t>
            </a:r>
          </a:p>
          <a:p>
            <a:pPr lvl="1"/>
            <a:r>
              <a:rPr lang="en-US" altLang="zh-TW" smtClean="0"/>
              <a:t>Level 2</a:t>
            </a:r>
          </a:p>
          <a:p>
            <a:pPr lvl="2"/>
            <a:r>
              <a:rPr lang="en-US" altLang="zh-TW" smtClean="0"/>
              <a:t>Level 3</a:t>
            </a:r>
          </a:p>
          <a:p>
            <a:pPr lvl="3"/>
            <a:r>
              <a:rPr lang="en-US" altLang="zh-TW" smtClean="0"/>
              <a:t>Level4 </a:t>
            </a:r>
          </a:p>
          <a:p>
            <a:pPr lvl="4"/>
            <a:r>
              <a:rPr lang="en-US" altLang="zh-TW" smtClean="0"/>
              <a:t>level5</a:t>
            </a:r>
          </a:p>
        </p:txBody>
      </p:sp>
      <p:sp>
        <p:nvSpPr>
          <p:cNvPr id="1031" name="Line 7"/>
          <p:cNvSpPr>
            <a:spLocks noChangeShapeType="1"/>
          </p:cNvSpPr>
          <p:nvPr userDrawn="1"/>
        </p:nvSpPr>
        <p:spPr bwMode="auto">
          <a:xfrm>
            <a:off x="468313" y="981075"/>
            <a:ext cx="8207375" cy="0"/>
          </a:xfrm>
          <a:prstGeom prst="line">
            <a:avLst/>
          </a:prstGeom>
          <a:noFill/>
          <a:ln w="38100">
            <a:solidFill>
              <a:srgbClr val="4D4D4D"/>
            </a:solidFill>
            <a:round/>
            <a:headEnd/>
            <a:tailEnd/>
          </a:ln>
          <a:effectLst/>
        </p:spPr>
        <p:txBody>
          <a:bodyPr/>
          <a:lstStyle/>
          <a:p>
            <a:pPr algn="ctr" fontAlgn="base">
              <a:spcBef>
                <a:spcPct val="0"/>
              </a:spcBef>
              <a:spcAft>
                <a:spcPct val="0"/>
              </a:spcAft>
              <a:defRPr/>
            </a:pPr>
            <a:endParaRPr kumimoji="1" lang="zh-TW" altLang="en-US">
              <a:solidFill>
                <a:srgbClr val="000000"/>
              </a:solidFill>
              <a:latin typeface="Arial" charset="0"/>
            </a:endParaRPr>
          </a:p>
        </p:txBody>
      </p:sp>
      <p:pic>
        <p:nvPicPr>
          <p:cNvPr id="21509" name="Picture 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667625" y="260350"/>
            <a:ext cx="1000125"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197060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txStyles>
    <p:titleStyle>
      <a:lvl1pPr algn="l" rtl="0" eaLnBrk="0" fontAlgn="base" hangingPunct="0">
        <a:spcBef>
          <a:spcPct val="0"/>
        </a:spcBef>
        <a:spcAft>
          <a:spcPct val="0"/>
        </a:spcAft>
        <a:defRPr kumimoji="1" sz="3600" b="1">
          <a:solidFill>
            <a:schemeClr val="tx2"/>
          </a:solidFill>
          <a:latin typeface="+mj-lt"/>
          <a:ea typeface="+mj-ea"/>
          <a:cs typeface="+mj-cs"/>
        </a:defRPr>
      </a:lvl1pPr>
      <a:lvl2pPr algn="l" rtl="0" eaLnBrk="0" fontAlgn="base" hangingPunct="0">
        <a:spcBef>
          <a:spcPct val="0"/>
        </a:spcBef>
        <a:spcAft>
          <a:spcPct val="0"/>
        </a:spcAft>
        <a:defRPr kumimoji="1" sz="3600" b="1">
          <a:solidFill>
            <a:schemeClr val="tx2"/>
          </a:solidFill>
          <a:latin typeface="Trebuchet MS" pitchFamily="34" charset="0"/>
          <a:ea typeface="新細明體" pitchFamily="18" charset="-120"/>
        </a:defRPr>
      </a:lvl2pPr>
      <a:lvl3pPr algn="l" rtl="0" eaLnBrk="0" fontAlgn="base" hangingPunct="0">
        <a:spcBef>
          <a:spcPct val="0"/>
        </a:spcBef>
        <a:spcAft>
          <a:spcPct val="0"/>
        </a:spcAft>
        <a:defRPr kumimoji="1" sz="3600" b="1">
          <a:solidFill>
            <a:schemeClr val="tx2"/>
          </a:solidFill>
          <a:latin typeface="Trebuchet MS" pitchFamily="34" charset="0"/>
          <a:ea typeface="新細明體" pitchFamily="18" charset="-120"/>
        </a:defRPr>
      </a:lvl3pPr>
      <a:lvl4pPr algn="l" rtl="0" eaLnBrk="0" fontAlgn="base" hangingPunct="0">
        <a:spcBef>
          <a:spcPct val="0"/>
        </a:spcBef>
        <a:spcAft>
          <a:spcPct val="0"/>
        </a:spcAft>
        <a:defRPr kumimoji="1" sz="3600" b="1">
          <a:solidFill>
            <a:schemeClr val="tx2"/>
          </a:solidFill>
          <a:latin typeface="Trebuchet MS" pitchFamily="34" charset="0"/>
          <a:ea typeface="新細明體" pitchFamily="18" charset="-120"/>
        </a:defRPr>
      </a:lvl4pPr>
      <a:lvl5pPr algn="l" rtl="0" eaLnBrk="0" fontAlgn="base" hangingPunct="0">
        <a:spcBef>
          <a:spcPct val="0"/>
        </a:spcBef>
        <a:spcAft>
          <a:spcPct val="0"/>
        </a:spcAft>
        <a:defRPr kumimoji="1" sz="3600" b="1">
          <a:solidFill>
            <a:schemeClr val="tx2"/>
          </a:solidFill>
          <a:latin typeface="Trebuchet MS" pitchFamily="34" charset="0"/>
          <a:ea typeface="新細明體" pitchFamily="18" charset="-120"/>
        </a:defRPr>
      </a:lvl5pPr>
      <a:lvl6pPr marL="457200" algn="l" rtl="0" fontAlgn="base">
        <a:spcBef>
          <a:spcPct val="0"/>
        </a:spcBef>
        <a:spcAft>
          <a:spcPct val="0"/>
        </a:spcAft>
        <a:defRPr kumimoji="1" sz="3600" b="1">
          <a:solidFill>
            <a:schemeClr val="tx2"/>
          </a:solidFill>
          <a:latin typeface="Trebuchet MS" pitchFamily="34" charset="0"/>
          <a:ea typeface="新細明體" pitchFamily="18" charset="-120"/>
        </a:defRPr>
      </a:lvl6pPr>
      <a:lvl7pPr marL="914400" algn="l" rtl="0" fontAlgn="base">
        <a:spcBef>
          <a:spcPct val="0"/>
        </a:spcBef>
        <a:spcAft>
          <a:spcPct val="0"/>
        </a:spcAft>
        <a:defRPr kumimoji="1" sz="3600" b="1">
          <a:solidFill>
            <a:schemeClr val="tx2"/>
          </a:solidFill>
          <a:latin typeface="Trebuchet MS" pitchFamily="34" charset="0"/>
          <a:ea typeface="新細明體" pitchFamily="18" charset="-120"/>
        </a:defRPr>
      </a:lvl7pPr>
      <a:lvl8pPr marL="1371600" algn="l" rtl="0" fontAlgn="base">
        <a:spcBef>
          <a:spcPct val="0"/>
        </a:spcBef>
        <a:spcAft>
          <a:spcPct val="0"/>
        </a:spcAft>
        <a:defRPr kumimoji="1" sz="3600" b="1">
          <a:solidFill>
            <a:schemeClr val="tx2"/>
          </a:solidFill>
          <a:latin typeface="Trebuchet MS" pitchFamily="34" charset="0"/>
          <a:ea typeface="新細明體" pitchFamily="18" charset="-120"/>
        </a:defRPr>
      </a:lvl8pPr>
      <a:lvl9pPr marL="1828800" algn="l" rtl="0" fontAlgn="base">
        <a:spcBef>
          <a:spcPct val="0"/>
        </a:spcBef>
        <a:spcAft>
          <a:spcPct val="0"/>
        </a:spcAft>
        <a:defRPr kumimoji="1" sz="3600" b="1">
          <a:solidFill>
            <a:schemeClr val="tx2"/>
          </a:solidFill>
          <a:latin typeface="Trebuchet MS" pitchFamily="34" charset="0"/>
          <a:ea typeface="新細明體" pitchFamily="18" charset="-120"/>
        </a:defRPr>
      </a:lvl9pPr>
    </p:titleStyle>
    <p:bodyStyle>
      <a:lvl1pPr marL="342900" indent="-342900" algn="l" rtl="0" eaLnBrk="0" fontAlgn="base" hangingPunct="0">
        <a:spcBef>
          <a:spcPct val="20000"/>
        </a:spcBef>
        <a:spcAft>
          <a:spcPct val="0"/>
        </a:spcAft>
        <a:buChar char="•"/>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400">
          <a:solidFill>
            <a:schemeClr val="tx1"/>
          </a:solidFill>
          <a:latin typeface="+mn-lt"/>
          <a:ea typeface="+mn-ea"/>
        </a:defRPr>
      </a:lvl2pPr>
      <a:lvl3pPr marL="1143000" indent="-228600" algn="l" rtl="0" eaLnBrk="0" fontAlgn="base" hangingPunct="0">
        <a:spcBef>
          <a:spcPct val="20000"/>
        </a:spcBef>
        <a:spcAft>
          <a:spcPct val="0"/>
        </a:spcAft>
        <a:buChar char="•"/>
        <a:defRPr kumimoji="1" sz="2000">
          <a:solidFill>
            <a:schemeClr val="tx1"/>
          </a:solidFill>
          <a:latin typeface="+mn-lt"/>
          <a:ea typeface="+mn-ea"/>
        </a:defRPr>
      </a:lvl3pPr>
      <a:lvl4pPr marL="1600200" indent="-228600" algn="l" rtl="0" eaLnBrk="0" fontAlgn="base" hangingPunct="0">
        <a:spcBef>
          <a:spcPct val="20000"/>
        </a:spcBef>
        <a:spcAft>
          <a:spcPct val="0"/>
        </a:spcAft>
        <a:buChar char="–"/>
        <a:defRPr kumimoji="1">
          <a:solidFill>
            <a:schemeClr val="tx1"/>
          </a:solidFill>
          <a:latin typeface="+mn-lt"/>
          <a:ea typeface="+mn-ea"/>
        </a:defRPr>
      </a:lvl4pPr>
      <a:lvl5pPr marL="2057400" indent="-228600" algn="l" rtl="0" eaLnBrk="0" fontAlgn="base" hangingPunct="0">
        <a:spcBef>
          <a:spcPct val="20000"/>
        </a:spcBef>
        <a:spcAft>
          <a:spcPct val="0"/>
        </a:spcAft>
        <a:buChar char="»"/>
        <a:defRPr kumimoji="1" sz="1600">
          <a:solidFill>
            <a:schemeClr val="tx1"/>
          </a:solidFill>
          <a:latin typeface="+mn-lt"/>
          <a:ea typeface="+mn-ea"/>
        </a:defRPr>
      </a:lvl5pPr>
      <a:lvl6pPr marL="2514600" indent="-228600" algn="l" rtl="0" fontAlgn="base">
        <a:spcBef>
          <a:spcPct val="20000"/>
        </a:spcBef>
        <a:spcAft>
          <a:spcPct val="0"/>
        </a:spcAft>
        <a:buChar char="»"/>
        <a:defRPr kumimoji="1" sz="1600">
          <a:solidFill>
            <a:schemeClr val="tx1"/>
          </a:solidFill>
          <a:latin typeface="+mn-lt"/>
          <a:ea typeface="+mn-ea"/>
        </a:defRPr>
      </a:lvl6pPr>
      <a:lvl7pPr marL="2971800" indent="-228600" algn="l" rtl="0" fontAlgn="base">
        <a:spcBef>
          <a:spcPct val="20000"/>
        </a:spcBef>
        <a:spcAft>
          <a:spcPct val="0"/>
        </a:spcAft>
        <a:buChar char="»"/>
        <a:defRPr kumimoji="1" sz="1600">
          <a:solidFill>
            <a:schemeClr val="tx1"/>
          </a:solidFill>
          <a:latin typeface="+mn-lt"/>
          <a:ea typeface="+mn-ea"/>
        </a:defRPr>
      </a:lvl7pPr>
      <a:lvl8pPr marL="3429000" indent="-228600" algn="l" rtl="0" fontAlgn="base">
        <a:spcBef>
          <a:spcPct val="20000"/>
        </a:spcBef>
        <a:spcAft>
          <a:spcPct val="0"/>
        </a:spcAft>
        <a:buChar char="»"/>
        <a:defRPr kumimoji="1" sz="1600">
          <a:solidFill>
            <a:schemeClr val="tx1"/>
          </a:solidFill>
          <a:latin typeface="+mn-lt"/>
          <a:ea typeface="+mn-ea"/>
        </a:defRPr>
      </a:lvl8pPr>
      <a:lvl9pPr marL="3886200" indent="-228600" algn="l" rtl="0" fontAlgn="base">
        <a:spcBef>
          <a:spcPct val="20000"/>
        </a:spcBef>
        <a:spcAft>
          <a:spcPct val="0"/>
        </a:spcAft>
        <a:buChar char="»"/>
        <a:defRPr kumimoji="1" sz="16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457200" y="274638"/>
            <a:ext cx="82296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smtClean="0"/>
              <a:t>Title</a:t>
            </a:r>
          </a:p>
        </p:txBody>
      </p:sp>
      <p:sp>
        <p:nvSpPr>
          <p:cNvPr id="29699" name="Rectangle 3"/>
          <p:cNvSpPr>
            <a:spLocks noGrp="1" noChangeArrowheads="1"/>
          </p:cNvSpPr>
          <p:nvPr>
            <p:ph type="body" idx="1"/>
          </p:nvPr>
        </p:nvSpPr>
        <p:spPr bwMode="auto">
          <a:xfrm>
            <a:off x="457200" y="1052513"/>
            <a:ext cx="8229600"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smtClean="0"/>
              <a:t>Level 1</a:t>
            </a:r>
          </a:p>
          <a:p>
            <a:pPr lvl="1"/>
            <a:r>
              <a:rPr lang="en-US" altLang="zh-TW" smtClean="0"/>
              <a:t>Level 2</a:t>
            </a:r>
          </a:p>
          <a:p>
            <a:pPr lvl="2"/>
            <a:r>
              <a:rPr lang="en-US" altLang="zh-TW" smtClean="0"/>
              <a:t>Level 3</a:t>
            </a:r>
          </a:p>
          <a:p>
            <a:pPr lvl="3"/>
            <a:r>
              <a:rPr lang="en-US" altLang="zh-TW" smtClean="0"/>
              <a:t>Level4 </a:t>
            </a:r>
          </a:p>
          <a:p>
            <a:pPr lvl="4"/>
            <a:r>
              <a:rPr lang="en-US" altLang="zh-TW" smtClean="0"/>
              <a:t>level5</a:t>
            </a:r>
          </a:p>
        </p:txBody>
      </p:sp>
      <p:sp>
        <p:nvSpPr>
          <p:cNvPr id="1031" name="Line 7"/>
          <p:cNvSpPr>
            <a:spLocks noChangeShapeType="1"/>
          </p:cNvSpPr>
          <p:nvPr userDrawn="1"/>
        </p:nvSpPr>
        <p:spPr bwMode="auto">
          <a:xfrm>
            <a:off x="468313" y="981075"/>
            <a:ext cx="8207375" cy="0"/>
          </a:xfrm>
          <a:prstGeom prst="line">
            <a:avLst/>
          </a:prstGeom>
          <a:noFill/>
          <a:ln w="38100">
            <a:solidFill>
              <a:srgbClr val="4D4D4D"/>
            </a:solidFill>
            <a:round/>
            <a:headEnd/>
            <a:tailEnd/>
          </a:ln>
          <a:effectLst/>
        </p:spPr>
        <p:txBody>
          <a:bodyPr/>
          <a:lstStyle/>
          <a:p>
            <a:pPr algn="ctr" fontAlgn="base">
              <a:spcBef>
                <a:spcPct val="0"/>
              </a:spcBef>
              <a:spcAft>
                <a:spcPct val="0"/>
              </a:spcAft>
              <a:defRPr/>
            </a:pPr>
            <a:endParaRPr kumimoji="1" lang="zh-TW" altLang="en-US">
              <a:solidFill>
                <a:srgbClr val="000000"/>
              </a:solidFill>
              <a:latin typeface="Arial" charset="0"/>
            </a:endParaRPr>
          </a:p>
        </p:txBody>
      </p:sp>
    </p:spTree>
    <p:extLst>
      <p:ext uri="{BB962C8B-B14F-4D97-AF65-F5344CB8AC3E}">
        <p14:creationId xmlns:p14="http://schemas.microsoft.com/office/powerpoint/2010/main" val="183094630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0" fontAlgn="base" hangingPunct="0">
        <a:spcBef>
          <a:spcPct val="0"/>
        </a:spcBef>
        <a:spcAft>
          <a:spcPct val="0"/>
        </a:spcAft>
        <a:defRPr kumimoji="1" sz="3600" b="1">
          <a:solidFill>
            <a:schemeClr val="tx2"/>
          </a:solidFill>
          <a:latin typeface="+mj-lt"/>
          <a:ea typeface="+mj-ea"/>
          <a:cs typeface="+mj-cs"/>
        </a:defRPr>
      </a:lvl1pPr>
      <a:lvl2pPr algn="l" rtl="0" eaLnBrk="0" fontAlgn="base" hangingPunct="0">
        <a:spcBef>
          <a:spcPct val="0"/>
        </a:spcBef>
        <a:spcAft>
          <a:spcPct val="0"/>
        </a:spcAft>
        <a:defRPr kumimoji="1" sz="3600" b="1">
          <a:solidFill>
            <a:schemeClr val="tx2"/>
          </a:solidFill>
          <a:latin typeface="Trebuchet MS" pitchFamily="34" charset="0"/>
          <a:ea typeface="新細明體" pitchFamily="18" charset="-120"/>
        </a:defRPr>
      </a:lvl2pPr>
      <a:lvl3pPr algn="l" rtl="0" eaLnBrk="0" fontAlgn="base" hangingPunct="0">
        <a:spcBef>
          <a:spcPct val="0"/>
        </a:spcBef>
        <a:spcAft>
          <a:spcPct val="0"/>
        </a:spcAft>
        <a:defRPr kumimoji="1" sz="3600" b="1">
          <a:solidFill>
            <a:schemeClr val="tx2"/>
          </a:solidFill>
          <a:latin typeface="Trebuchet MS" pitchFamily="34" charset="0"/>
          <a:ea typeface="新細明體" pitchFamily="18" charset="-120"/>
        </a:defRPr>
      </a:lvl3pPr>
      <a:lvl4pPr algn="l" rtl="0" eaLnBrk="0" fontAlgn="base" hangingPunct="0">
        <a:spcBef>
          <a:spcPct val="0"/>
        </a:spcBef>
        <a:spcAft>
          <a:spcPct val="0"/>
        </a:spcAft>
        <a:defRPr kumimoji="1" sz="3600" b="1">
          <a:solidFill>
            <a:schemeClr val="tx2"/>
          </a:solidFill>
          <a:latin typeface="Trebuchet MS" pitchFamily="34" charset="0"/>
          <a:ea typeface="新細明體" pitchFamily="18" charset="-120"/>
        </a:defRPr>
      </a:lvl4pPr>
      <a:lvl5pPr algn="l" rtl="0" eaLnBrk="0" fontAlgn="base" hangingPunct="0">
        <a:spcBef>
          <a:spcPct val="0"/>
        </a:spcBef>
        <a:spcAft>
          <a:spcPct val="0"/>
        </a:spcAft>
        <a:defRPr kumimoji="1" sz="3600" b="1">
          <a:solidFill>
            <a:schemeClr val="tx2"/>
          </a:solidFill>
          <a:latin typeface="Trebuchet MS" pitchFamily="34" charset="0"/>
          <a:ea typeface="新細明體" pitchFamily="18" charset="-120"/>
        </a:defRPr>
      </a:lvl5pPr>
      <a:lvl6pPr marL="457200" algn="l" rtl="0" fontAlgn="base">
        <a:spcBef>
          <a:spcPct val="0"/>
        </a:spcBef>
        <a:spcAft>
          <a:spcPct val="0"/>
        </a:spcAft>
        <a:defRPr kumimoji="1" sz="3600" b="1">
          <a:solidFill>
            <a:schemeClr val="tx2"/>
          </a:solidFill>
          <a:latin typeface="Trebuchet MS" pitchFamily="34" charset="0"/>
          <a:ea typeface="新細明體" pitchFamily="18" charset="-120"/>
        </a:defRPr>
      </a:lvl6pPr>
      <a:lvl7pPr marL="914400" algn="l" rtl="0" fontAlgn="base">
        <a:spcBef>
          <a:spcPct val="0"/>
        </a:spcBef>
        <a:spcAft>
          <a:spcPct val="0"/>
        </a:spcAft>
        <a:defRPr kumimoji="1" sz="3600" b="1">
          <a:solidFill>
            <a:schemeClr val="tx2"/>
          </a:solidFill>
          <a:latin typeface="Trebuchet MS" pitchFamily="34" charset="0"/>
          <a:ea typeface="新細明體" pitchFamily="18" charset="-120"/>
        </a:defRPr>
      </a:lvl7pPr>
      <a:lvl8pPr marL="1371600" algn="l" rtl="0" fontAlgn="base">
        <a:spcBef>
          <a:spcPct val="0"/>
        </a:spcBef>
        <a:spcAft>
          <a:spcPct val="0"/>
        </a:spcAft>
        <a:defRPr kumimoji="1" sz="3600" b="1">
          <a:solidFill>
            <a:schemeClr val="tx2"/>
          </a:solidFill>
          <a:latin typeface="Trebuchet MS" pitchFamily="34" charset="0"/>
          <a:ea typeface="新細明體" pitchFamily="18" charset="-120"/>
        </a:defRPr>
      </a:lvl8pPr>
      <a:lvl9pPr marL="1828800" algn="l" rtl="0" fontAlgn="base">
        <a:spcBef>
          <a:spcPct val="0"/>
        </a:spcBef>
        <a:spcAft>
          <a:spcPct val="0"/>
        </a:spcAft>
        <a:defRPr kumimoji="1" sz="3600" b="1">
          <a:solidFill>
            <a:schemeClr val="tx2"/>
          </a:solidFill>
          <a:latin typeface="Trebuchet MS" pitchFamily="34" charset="0"/>
          <a:ea typeface="新細明體" pitchFamily="18" charset="-120"/>
        </a:defRPr>
      </a:lvl9pPr>
    </p:titleStyle>
    <p:bodyStyle>
      <a:lvl1pPr marL="342900" indent="-342900" algn="l" rtl="0" eaLnBrk="0" fontAlgn="base" hangingPunct="0">
        <a:spcBef>
          <a:spcPct val="20000"/>
        </a:spcBef>
        <a:spcAft>
          <a:spcPct val="0"/>
        </a:spcAft>
        <a:buChar char="•"/>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400">
          <a:solidFill>
            <a:schemeClr val="tx1"/>
          </a:solidFill>
          <a:latin typeface="+mn-lt"/>
          <a:ea typeface="+mn-ea"/>
        </a:defRPr>
      </a:lvl2pPr>
      <a:lvl3pPr marL="1143000" indent="-228600" algn="l" rtl="0" eaLnBrk="0" fontAlgn="base" hangingPunct="0">
        <a:spcBef>
          <a:spcPct val="20000"/>
        </a:spcBef>
        <a:spcAft>
          <a:spcPct val="0"/>
        </a:spcAft>
        <a:buChar char="•"/>
        <a:defRPr kumimoji="1" sz="2000">
          <a:solidFill>
            <a:schemeClr val="tx1"/>
          </a:solidFill>
          <a:latin typeface="+mn-lt"/>
          <a:ea typeface="+mn-ea"/>
        </a:defRPr>
      </a:lvl3pPr>
      <a:lvl4pPr marL="1600200" indent="-228600" algn="l" rtl="0" eaLnBrk="0" fontAlgn="base" hangingPunct="0">
        <a:spcBef>
          <a:spcPct val="20000"/>
        </a:spcBef>
        <a:spcAft>
          <a:spcPct val="0"/>
        </a:spcAft>
        <a:buChar char="–"/>
        <a:defRPr kumimoji="1">
          <a:solidFill>
            <a:schemeClr val="tx1"/>
          </a:solidFill>
          <a:latin typeface="+mn-lt"/>
          <a:ea typeface="+mn-ea"/>
        </a:defRPr>
      </a:lvl4pPr>
      <a:lvl5pPr marL="2057400" indent="-228600" algn="l" rtl="0" eaLnBrk="0" fontAlgn="base" hangingPunct="0">
        <a:spcBef>
          <a:spcPct val="20000"/>
        </a:spcBef>
        <a:spcAft>
          <a:spcPct val="0"/>
        </a:spcAft>
        <a:buChar char="»"/>
        <a:defRPr kumimoji="1" sz="1600">
          <a:solidFill>
            <a:schemeClr val="tx1"/>
          </a:solidFill>
          <a:latin typeface="+mn-lt"/>
          <a:ea typeface="+mn-ea"/>
        </a:defRPr>
      </a:lvl5pPr>
      <a:lvl6pPr marL="2514600" indent="-228600" algn="l" rtl="0" fontAlgn="base">
        <a:spcBef>
          <a:spcPct val="20000"/>
        </a:spcBef>
        <a:spcAft>
          <a:spcPct val="0"/>
        </a:spcAft>
        <a:buChar char="»"/>
        <a:defRPr kumimoji="1" sz="1600">
          <a:solidFill>
            <a:schemeClr val="tx1"/>
          </a:solidFill>
          <a:latin typeface="+mn-lt"/>
          <a:ea typeface="+mn-ea"/>
        </a:defRPr>
      </a:lvl6pPr>
      <a:lvl7pPr marL="2971800" indent="-228600" algn="l" rtl="0" fontAlgn="base">
        <a:spcBef>
          <a:spcPct val="20000"/>
        </a:spcBef>
        <a:spcAft>
          <a:spcPct val="0"/>
        </a:spcAft>
        <a:buChar char="»"/>
        <a:defRPr kumimoji="1" sz="1600">
          <a:solidFill>
            <a:schemeClr val="tx1"/>
          </a:solidFill>
          <a:latin typeface="+mn-lt"/>
          <a:ea typeface="+mn-ea"/>
        </a:defRPr>
      </a:lvl7pPr>
      <a:lvl8pPr marL="3429000" indent="-228600" algn="l" rtl="0" fontAlgn="base">
        <a:spcBef>
          <a:spcPct val="20000"/>
        </a:spcBef>
        <a:spcAft>
          <a:spcPct val="0"/>
        </a:spcAft>
        <a:buChar char="»"/>
        <a:defRPr kumimoji="1" sz="1600">
          <a:solidFill>
            <a:schemeClr val="tx1"/>
          </a:solidFill>
          <a:latin typeface="+mn-lt"/>
          <a:ea typeface="+mn-ea"/>
        </a:defRPr>
      </a:lvl8pPr>
      <a:lvl9pPr marL="3886200" indent="-228600" algn="l" rtl="0" fontAlgn="base">
        <a:spcBef>
          <a:spcPct val="20000"/>
        </a:spcBef>
        <a:spcAft>
          <a:spcPct val="0"/>
        </a:spcAft>
        <a:buChar char="»"/>
        <a:defRPr kumimoji="1" sz="16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7.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8" Type="http://schemas.openxmlformats.org/officeDocument/2006/relationships/image" Target="../media/image36.emf"/><Relationship Id="rId13" Type="http://schemas.openxmlformats.org/officeDocument/2006/relationships/oleObject" Target="../embeddings/oleObject11.bin"/><Relationship Id="rId3" Type="http://schemas.openxmlformats.org/officeDocument/2006/relationships/oleObject" Target="../embeddings/oleObject6.bin"/><Relationship Id="rId7" Type="http://schemas.openxmlformats.org/officeDocument/2006/relationships/oleObject" Target="../embeddings/oleObject8.bin"/><Relationship Id="rId12" Type="http://schemas.openxmlformats.org/officeDocument/2006/relationships/image" Target="../media/image38.emf"/><Relationship Id="rId2" Type="http://schemas.openxmlformats.org/officeDocument/2006/relationships/slideLayout" Target="../slideLayouts/slideLayout24.xml"/><Relationship Id="rId1" Type="http://schemas.openxmlformats.org/officeDocument/2006/relationships/vmlDrawing" Target="../drawings/vmlDrawing2.vml"/><Relationship Id="rId6" Type="http://schemas.openxmlformats.org/officeDocument/2006/relationships/image" Target="../media/image35.emf"/><Relationship Id="rId11" Type="http://schemas.openxmlformats.org/officeDocument/2006/relationships/oleObject" Target="../embeddings/oleObject10.bin"/><Relationship Id="rId5" Type="http://schemas.openxmlformats.org/officeDocument/2006/relationships/oleObject" Target="../embeddings/oleObject7.bin"/><Relationship Id="rId10" Type="http://schemas.openxmlformats.org/officeDocument/2006/relationships/image" Target="../media/image37.emf"/><Relationship Id="rId4" Type="http://schemas.openxmlformats.org/officeDocument/2006/relationships/image" Target="../media/image34.emf"/><Relationship Id="rId9" Type="http://schemas.openxmlformats.org/officeDocument/2006/relationships/oleObject" Target="../embeddings/oleObject9.bin"/><Relationship Id="rId14" Type="http://schemas.openxmlformats.org/officeDocument/2006/relationships/image" Target="../media/image39.emf"/></Relationships>
</file>

<file path=ppt/slides/_rels/slide19.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slideLayout" Target="../slideLayouts/slideLayout24.xml"/><Relationship Id="rId7" Type="http://schemas.openxmlformats.org/officeDocument/2006/relationships/oleObject" Target="../embeddings/oleObject13.bin"/><Relationship Id="rId2" Type="http://schemas.openxmlformats.org/officeDocument/2006/relationships/tags" Target="../tags/tag1.xml"/><Relationship Id="rId1" Type="http://schemas.openxmlformats.org/officeDocument/2006/relationships/vmlDrawing" Target="../drawings/vmlDrawing3.vml"/><Relationship Id="rId6" Type="http://schemas.openxmlformats.org/officeDocument/2006/relationships/image" Target="../media/image40.emf"/><Relationship Id="rId5" Type="http://schemas.openxmlformats.org/officeDocument/2006/relationships/oleObject" Target="../embeddings/oleObject12.bin"/><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slideLayout" Target="../slideLayouts/slideLayout24.xml"/><Relationship Id="rId7" Type="http://schemas.openxmlformats.org/officeDocument/2006/relationships/oleObject" Target="../embeddings/oleObject15.bin"/><Relationship Id="rId2" Type="http://schemas.openxmlformats.org/officeDocument/2006/relationships/tags" Target="../tags/tag2.xml"/><Relationship Id="rId1" Type="http://schemas.openxmlformats.org/officeDocument/2006/relationships/vmlDrawing" Target="../drawings/vmlDrawing4.vml"/><Relationship Id="rId6" Type="http://schemas.openxmlformats.org/officeDocument/2006/relationships/image" Target="../media/image42.emf"/><Relationship Id="rId5" Type="http://schemas.openxmlformats.org/officeDocument/2006/relationships/oleObject" Target="../embeddings/oleObject14.bin"/><Relationship Id="rId10" Type="http://schemas.openxmlformats.org/officeDocument/2006/relationships/image" Target="../media/image44.emf"/><Relationship Id="rId4" Type="http://schemas.openxmlformats.org/officeDocument/2006/relationships/notesSlide" Target="../notesSlides/notesSlide18.xml"/><Relationship Id="rId9" Type="http://schemas.openxmlformats.org/officeDocument/2006/relationships/oleObject" Target="../embeddings/oleObject16.bin"/></Relationships>
</file>

<file path=ppt/slides/_rels/slide21.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png"/><Relationship Id="rId3" Type="http://schemas.openxmlformats.org/officeDocument/2006/relationships/slideLayout" Target="../slideLayouts/slideLayout24.xml"/><Relationship Id="rId7" Type="http://schemas.openxmlformats.org/officeDocument/2006/relationships/image" Target="../media/image49.jpeg"/><Relationship Id="rId12" Type="http://schemas.openxmlformats.org/officeDocument/2006/relationships/image" Target="../media/image54.png"/><Relationship Id="rId17" Type="http://schemas.openxmlformats.org/officeDocument/2006/relationships/image" Target="../media/image46.wmf"/><Relationship Id="rId2" Type="http://schemas.openxmlformats.org/officeDocument/2006/relationships/tags" Target="../tags/tag3.xml"/><Relationship Id="rId16" Type="http://schemas.openxmlformats.org/officeDocument/2006/relationships/oleObject" Target="../embeddings/oleObject18.bin"/><Relationship Id="rId1" Type="http://schemas.openxmlformats.org/officeDocument/2006/relationships/vmlDrawing" Target="../drawings/vmlDrawing5.vml"/><Relationship Id="rId6" Type="http://schemas.openxmlformats.org/officeDocument/2006/relationships/image" Target="../media/image48.jpeg"/><Relationship Id="rId11" Type="http://schemas.openxmlformats.org/officeDocument/2006/relationships/image" Target="../media/image53.png"/><Relationship Id="rId5" Type="http://schemas.openxmlformats.org/officeDocument/2006/relationships/image" Target="../media/image47.jpeg"/><Relationship Id="rId15" Type="http://schemas.openxmlformats.org/officeDocument/2006/relationships/image" Target="../media/image45.wmf"/><Relationship Id="rId10" Type="http://schemas.openxmlformats.org/officeDocument/2006/relationships/image" Target="../media/image52.jpeg"/><Relationship Id="rId4" Type="http://schemas.openxmlformats.org/officeDocument/2006/relationships/notesSlide" Target="../notesSlides/notesSlide19.xml"/><Relationship Id="rId9" Type="http://schemas.openxmlformats.org/officeDocument/2006/relationships/image" Target="../media/image51.jpeg"/><Relationship Id="rId14" Type="http://schemas.openxmlformats.org/officeDocument/2006/relationships/oleObject" Target="../embeddings/oleObject17.bin"/></Relationships>
</file>

<file path=ppt/slides/_rels/slide22.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notesSlide" Target="../notesSlides/notesSlide20.xml"/><Relationship Id="rId7" Type="http://schemas.openxmlformats.org/officeDocument/2006/relationships/image" Target="../media/image56.jpeg"/><Relationship Id="rId2" Type="http://schemas.openxmlformats.org/officeDocument/2006/relationships/slideLayout" Target="../slideLayouts/slideLayout24.xml"/><Relationship Id="rId1" Type="http://schemas.openxmlformats.org/officeDocument/2006/relationships/tags" Target="../tags/tag4.xml"/><Relationship Id="rId6" Type="http://schemas.openxmlformats.org/officeDocument/2006/relationships/image" Target="../media/image47.jpeg"/><Relationship Id="rId5" Type="http://schemas.openxmlformats.org/officeDocument/2006/relationships/image" Target="../media/image49.jpeg"/><Relationship Id="rId10" Type="http://schemas.openxmlformats.org/officeDocument/2006/relationships/image" Target="../media/image59.jpeg"/><Relationship Id="rId4" Type="http://schemas.openxmlformats.org/officeDocument/2006/relationships/image" Target="../media/image48.jpeg"/><Relationship Id="rId9" Type="http://schemas.openxmlformats.org/officeDocument/2006/relationships/image" Target="../media/image58.jpeg"/></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3.xml"/><Relationship Id="rId1" Type="http://schemas.openxmlformats.org/officeDocument/2006/relationships/slideLayout" Target="../slideLayouts/slideLayout28.xml"/><Relationship Id="rId5" Type="http://schemas.openxmlformats.org/officeDocument/2006/relationships/image" Target="../media/image64.png"/><Relationship Id="rId4" Type="http://schemas.openxmlformats.org/officeDocument/2006/relationships/image" Target="../media/image6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24.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24.xml"/><Relationship Id="rId6" Type="http://schemas.openxmlformats.org/officeDocument/2006/relationships/image" Target="../media/image68.png"/><Relationship Id="rId5" Type="http://schemas.openxmlformats.org/officeDocument/2006/relationships/image" Target="../media/image71.png"/><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5.xml"/><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7.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12.png"/><Relationship Id="rId3" Type="http://schemas.openxmlformats.org/officeDocument/2006/relationships/notesSlide" Target="../notesSlides/notesSlide8.xml"/><Relationship Id="rId7" Type="http://schemas.openxmlformats.org/officeDocument/2006/relationships/image" Target="../media/image9.png"/><Relationship Id="rId12" Type="http://schemas.openxmlformats.org/officeDocument/2006/relationships/oleObject" Target="../embeddings/oleObject5.bin"/><Relationship Id="rId17" Type="http://schemas.openxmlformats.org/officeDocument/2006/relationships/image" Target="../media/image15.png"/><Relationship Id="rId2" Type="http://schemas.openxmlformats.org/officeDocument/2006/relationships/slideLayout" Target="../slideLayouts/slideLayout13.xml"/><Relationship Id="rId16" Type="http://schemas.openxmlformats.org/officeDocument/2006/relationships/image" Target="../media/image14.png"/><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11.png"/><Relationship Id="rId5" Type="http://schemas.openxmlformats.org/officeDocument/2006/relationships/image" Target="../media/image8.png"/><Relationship Id="rId15" Type="http://schemas.openxmlformats.org/officeDocument/2006/relationships/image" Target="../media/image13.png"/><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10.png"/><Relationship Id="rId1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p:txBody>
          <a:bodyPr/>
          <a:lstStyle/>
          <a:p>
            <a:pPr algn="ctr" eaLnBrk="1" hangingPunct="1"/>
            <a:r>
              <a:rPr lang="en-US" altLang="zh-TW" b="0" dirty="0" smtClean="0"/>
              <a:t>High dynamic range imaging</a:t>
            </a:r>
          </a:p>
        </p:txBody>
      </p:sp>
    </p:spTree>
    <p:extLst>
      <p:ext uri="{BB962C8B-B14F-4D97-AF65-F5344CB8AC3E}">
        <p14:creationId xmlns:p14="http://schemas.microsoft.com/office/powerpoint/2010/main" val="1977414773"/>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049338"/>
            <a:ext cx="6621462" cy="543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sp>
        <p:nvSpPr>
          <p:cNvPr id="46083" name="Rectangle 2"/>
          <p:cNvSpPr>
            <a:spLocks noGrp="1" noChangeArrowheads="1"/>
          </p:cNvSpPr>
          <p:nvPr>
            <p:ph type="title"/>
          </p:nvPr>
        </p:nvSpPr>
        <p:spPr/>
        <p:txBody>
          <a:bodyPr/>
          <a:lstStyle/>
          <a:p>
            <a:pPr eaLnBrk="1" hangingPunct="1"/>
            <a:r>
              <a:rPr lang="en-US" altLang="zh-TW" sz="3200" smtClean="0"/>
              <a:t>Idea behind the math</a:t>
            </a:r>
          </a:p>
        </p:txBody>
      </p:sp>
      <p:sp>
        <p:nvSpPr>
          <p:cNvPr id="487433" name="Freeform 9"/>
          <p:cNvSpPr>
            <a:spLocks/>
          </p:cNvSpPr>
          <p:nvPr/>
        </p:nvSpPr>
        <p:spPr bwMode="auto">
          <a:xfrm>
            <a:off x="1943100" y="2933700"/>
            <a:ext cx="1517650" cy="1073150"/>
          </a:xfrm>
          <a:custGeom>
            <a:avLst/>
            <a:gdLst>
              <a:gd name="T0" fmla="*/ 0 w 956"/>
              <a:gd name="T1" fmla="*/ 2147483647 h 676"/>
              <a:gd name="T2" fmla="*/ 2147483647 w 956"/>
              <a:gd name="T3" fmla="*/ 2147483647 h 676"/>
              <a:gd name="T4" fmla="*/ 2147483647 w 956"/>
              <a:gd name="T5" fmla="*/ 2147483647 h 676"/>
              <a:gd name="T6" fmla="*/ 2147483647 w 956"/>
              <a:gd name="T7" fmla="*/ 2147483647 h 676"/>
              <a:gd name="T8" fmla="*/ 2147483647 w 956"/>
              <a:gd name="T9" fmla="*/ 0 h 676"/>
              <a:gd name="T10" fmla="*/ 0 60000 65536"/>
              <a:gd name="T11" fmla="*/ 0 60000 65536"/>
              <a:gd name="T12" fmla="*/ 0 60000 65536"/>
              <a:gd name="T13" fmla="*/ 0 60000 65536"/>
              <a:gd name="T14" fmla="*/ 0 60000 65536"/>
              <a:gd name="T15" fmla="*/ 0 w 956"/>
              <a:gd name="T16" fmla="*/ 0 h 676"/>
              <a:gd name="T17" fmla="*/ 956 w 956"/>
              <a:gd name="T18" fmla="*/ 676 h 676"/>
            </a:gdLst>
            <a:ahLst/>
            <a:cxnLst>
              <a:cxn ang="T10">
                <a:pos x="T0" y="T1"/>
              </a:cxn>
              <a:cxn ang="T11">
                <a:pos x="T2" y="T3"/>
              </a:cxn>
              <a:cxn ang="T12">
                <a:pos x="T4" y="T5"/>
              </a:cxn>
              <a:cxn ang="T13">
                <a:pos x="T6" y="T7"/>
              </a:cxn>
              <a:cxn ang="T14">
                <a:pos x="T8" y="T9"/>
              </a:cxn>
            </a:cxnLst>
            <a:rect l="T15" t="T16" r="T17" b="T18"/>
            <a:pathLst>
              <a:path w="956" h="676">
                <a:moveTo>
                  <a:pt x="0" y="676"/>
                </a:moveTo>
                <a:lnTo>
                  <a:pt x="76" y="508"/>
                </a:lnTo>
                <a:lnTo>
                  <a:pt x="296" y="340"/>
                </a:lnTo>
                <a:lnTo>
                  <a:pt x="560" y="172"/>
                </a:lnTo>
                <a:lnTo>
                  <a:pt x="956" y="0"/>
                </a:lnTo>
              </a:path>
            </a:pathLst>
          </a:custGeom>
          <a:noFill/>
          <a:ln w="28575">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pPr algn="ctr" fontAlgn="base">
              <a:spcBef>
                <a:spcPct val="0"/>
              </a:spcBef>
              <a:spcAft>
                <a:spcPct val="0"/>
              </a:spcAft>
            </a:pPr>
            <a:endParaRPr kumimoji="1" lang="zh-TW" altLang="en-US">
              <a:solidFill>
                <a:srgbClr val="000000"/>
              </a:solidFill>
              <a:latin typeface="Arial" charset="0"/>
            </a:endParaRPr>
          </a:p>
        </p:txBody>
      </p:sp>
      <p:sp>
        <p:nvSpPr>
          <p:cNvPr id="487436" name="Freeform 12"/>
          <p:cNvSpPr>
            <a:spLocks/>
          </p:cNvSpPr>
          <p:nvPr/>
        </p:nvSpPr>
        <p:spPr bwMode="auto">
          <a:xfrm>
            <a:off x="2555875" y="2933700"/>
            <a:ext cx="3241675" cy="1071563"/>
          </a:xfrm>
          <a:custGeom>
            <a:avLst/>
            <a:gdLst>
              <a:gd name="T0" fmla="*/ 0 w 2042"/>
              <a:gd name="T1" fmla="*/ 2147483647 h 675"/>
              <a:gd name="T2" fmla="*/ 2147483647 w 2042"/>
              <a:gd name="T3" fmla="*/ 2147483647 h 675"/>
              <a:gd name="T4" fmla="*/ 2147483647 w 2042"/>
              <a:gd name="T5" fmla="*/ 2147483647 h 675"/>
              <a:gd name="T6" fmla="*/ 2147483647 w 2042"/>
              <a:gd name="T7" fmla="*/ 2147483647 h 675"/>
              <a:gd name="T8" fmla="*/ 2147483647 w 2042"/>
              <a:gd name="T9" fmla="*/ 0 h 675"/>
              <a:gd name="T10" fmla="*/ 0 60000 65536"/>
              <a:gd name="T11" fmla="*/ 0 60000 65536"/>
              <a:gd name="T12" fmla="*/ 0 60000 65536"/>
              <a:gd name="T13" fmla="*/ 0 60000 65536"/>
              <a:gd name="T14" fmla="*/ 0 60000 65536"/>
              <a:gd name="T15" fmla="*/ 0 w 2042"/>
              <a:gd name="T16" fmla="*/ 0 h 675"/>
              <a:gd name="T17" fmla="*/ 2042 w 2042"/>
              <a:gd name="T18" fmla="*/ 675 h 675"/>
            </a:gdLst>
            <a:ahLst/>
            <a:cxnLst>
              <a:cxn ang="T10">
                <a:pos x="T0" y="T1"/>
              </a:cxn>
              <a:cxn ang="T11">
                <a:pos x="T2" y="T3"/>
              </a:cxn>
              <a:cxn ang="T12">
                <a:pos x="T4" y="T5"/>
              </a:cxn>
              <a:cxn ang="T13">
                <a:pos x="T6" y="T7"/>
              </a:cxn>
              <a:cxn ang="T14">
                <a:pos x="T8" y="T9"/>
              </a:cxn>
            </a:cxnLst>
            <a:rect l="T15" t="T16" r="T17" b="T18"/>
            <a:pathLst>
              <a:path w="2042" h="675">
                <a:moveTo>
                  <a:pt x="0" y="675"/>
                </a:moveTo>
                <a:lnTo>
                  <a:pt x="358" y="508"/>
                </a:lnTo>
                <a:lnTo>
                  <a:pt x="790" y="336"/>
                </a:lnTo>
                <a:lnTo>
                  <a:pt x="1370" y="172"/>
                </a:lnTo>
                <a:lnTo>
                  <a:pt x="2042" y="0"/>
                </a:lnTo>
              </a:path>
            </a:pathLst>
          </a:custGeom>
          <a:noFill/>
          <a:ln w="28575">
            <a:solidFill>
              <a:srgbClr val="3366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pPr algn="ctr" fontAlgn="base">
              <a:spcBef>
                <a:spcPct val="0"/>
              </a:spcBef>
              <a:spcAft>
                <a:spcPct val="0"/>
              </a:spcAft>
            </a:pPr>
            <a:endParaRPr kumimoji="1" lang="zh-TW" altLang="en-US">
              <a:solidFill>
                <a:srgbClr val="000000"/>
              </a:solidFill>
              <a:latin typeface="Arial" charset="0"/>
            </a:endParaRPr>
          </a:p>
        </p:txBody>
      </p:sp>
      <p:sp>
        <p:nvSpPr>
          <p:cNvPr id="487437" name="Freeform 13"/>
          <p:cNvSpPr>
            <a:spLocks/>
          </p:cNvSpPr>
          <p:nvPr/>
        </p:nvSpPr>
        <p:spPr bwMode="auto">
          <a:xfrm>
            <a:off x="4483100" y="2940050"/>
            <a:ext cx="2000250" cy="1066800"/>
          </a:xfrm>
          <a:custGeom>
            <a:avLst/>
            <a:gdLst>
              <a:gd name="T0" fmla="*/ 0 w 1260"/>
              <a:gd name="T1" fmla="*/ 2147483647 h 672"/>
              <a:gd name="T2" fmla="*/ 2147483647 w 1260"/>
              <a:gd name="T3" fmla="*/ 2147483647 h 672"/>
              <a:gd name="T4" fmla="*/ 2147483647 w 1260"/>
              <a:gd name="T5" fmla="*/ 2147483647 h 672"/>
              <a:gd name="T6" fmla="*/ 2147483647 w 1260"/>
              <a:gd name="T7" fmla="*/ 2147483647 h 672"/>
              <a:gd name="T8" fmla="*/ 2147483647 w 1260"/>
              <a:gd name="T9" fmla="*/ 0 h 672"/>
              <a:gd name="T10" fmla="*/ 0 60000 65536"/>
              <a:gd name="T11" fmla="*/ 0 60000 65536"/>
              <a:gd name="T12" fmla="*/ 0 60000 65536"/>
              <a:gd name="T13" fmla="*/ 0 60000 65536"/>
              <a:gd name="T14" fmla="*/ 0 60000 65536"/>
              <a:gd name="T15" fmla="*/ 0 w 1260"/>
              <a:gd name="T16" fmla="*/ 0 h 672"/>
              <a:gd name="T17" fmla="*/ 1260 w 1260"/>
              <a:gd name="T18" fmla="*/ 672 h 672"/>
            </a:gdLst>
            <a:ahLst/>
            <a:cxnLst>
              <a:cxn ang="T10">
                <a:pos x="T0" y="T1"/>
              </a:cxn>
              <a:cxn ang="T11">
                <a:pos x="T2" y="T3"/>
              </a:cxn>
              <a:cxn ang="T12">
                <a:pos x="T4" y="T5"/>
              </a:cxn>
              <a:cxn ang="T13">
                <a:pos x="T6" y="T7"/>
              </a:cxn>
              <a:cxn ang="T14">
                <a:pos x="T8" y="T9"/>
              </a:cxn>
            </a:cxnLst>
            <a:rect l="T15" t="T16" r="T17" b="T18"/>
            <a:pathLst>
              <a:path w="1260" h="672">
                <a:moveTo>
                  <a:pt x="0" y="672"/>
                </a:moveTo>
                <a:lnTo>
                  <a:pt x="652" y="504"/>
                </a:lnTo>
                <a:lnTo>
                  <a:pt x="1232" y="336"/>
                </a:lnTo>
                <a:lnTo>
                  <a:pt x="1260" y="168"/>
                </a:lnTo>
                <a:lnTo>
                  <a:pt x="1260" y="0"/>
                </a:lnTo>
              </a:path>
            </a:pathLst>
          </a:custGeom>
          <a:noFill/>
          <a:ln w="28575">
            <a:solidFill>
              <a:srgbClr val="660066"/>
            </a:solidFill>
            <a:prstDash val="dash"/>
            <a:round/>
            <a:headEnd/>
            <a:tailEnd/>
          </a:ln>
          <a:extLst>
            <a:ext uri="{909E8E84-426E-40DD-AFC4-6F175D3DCCD1}">
              <a14:hiddenFill xmlns:a14="http://schemas.microsoft.com/office/drawing/2010/main">
                <a:solidFill>
                  <a:srgbClr val="FFFFFF"/>
                </a:solidFill>
              </a14:hiddenFill>
            </a:ext>
          </a:extLst>
        </p:spPr>
        <p:txBody>
          <a:bodyPr/>
          <a:lstStyle/>
          <a:p>
            <a:pPr algn="ctr" fontAlgn="base">
              <a:spcBef>
                <a:spcPct val="0"/>
              </a:spcBef>
              <a:spcAft>
                <a:spcPct val="0"/>
              </a:spcAft>
            </a:pPr>
            <a:endParaRPr kumimoji="1" lang="zh-TW" altLang="en-US">
              <a:solidFill>
                <a:srgbClr val="000000"/>
              </a:solidFill>
              <a:latin typeface="Arial" charset="0"/>
            </a:endParaRPr>
          </a:p>
        </p:txBody>
      </p:sp>
      <p:grpSp>
        <p:nvGrpSpPr>
          <p:cNvPr id="2" name="Group 42"/>
          <p:cNvGrpSpPr>
            <a:grpSpLocks/>
          </p:cNvGrpSpPr>
          <p:nvPr/>
        </p:nvGrpSpPr>
        <p:grpSpPr bwMode="auto">
          <a:xfrm>
            <a:off x="1854200" y="2857500"/>
            <a:ext cx="4695825" cy="1223963"/>
            <a:chOff x="1168" y="1800"/>
            <a:chExt cx="2958" cy="771"/>
          </a:xfrm>
        </p:grpSpPr>
        <p:grpSp>
          <p:nvGrpSpPr>
            <p:cNvPr id="46089" name="Group 39"/>
            <p:cNvGrpSpPr>
              <a:grpSpLocks/>
            </p:cNvGrpSpPr>
            <p:nvPr/>
          </p:nvGrpSpPr>
          <p:grpSpPr bwMode="auto">
            <a:xfrm>
              <a:off x="1168" y="1804"/>
              <a:ext cx="1046" cy="765"/>
              <a:chOff x="1168" y="1804"/>
              <a:chExt cx="1046" cy="765"/>
            </a:xfrm>
          </p:grpSpPr>
          <p:sp>
            <p:nvSpPr>
              <p:cNvPr id="46102" name="Oval 23"/>
              <p:cNvSpPr>
                <a:spLocks noChangeArrowheads="1"/>
              </p:cNvSpPr>
              <p:nvPr/>
            </p:nvSpPr>
            <p:spPr bwMode="auto">
              <a:xfrm>
                <a:off x="1168" y="2478"/>
                <a:ext cx="90" cy="91"/>
              </a:xfrm>
              <a:prstGeom prst="ellipse">
                <a:avLst/>
              </a:prstGeom>
              <a:solidFill>
                <a:srgbClr val="CC0000"/>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endParaRPr lang="zh-TW" altLang="en-US">
                  <a:solidFill>
                    <a:srgbClr val="000000"/>
                  </a:solidFill>
                </a:endParaRPr>
              </a:p>
            </p:txBody>
          </p:sp>
          <p:sp>
            <p:nvSpPr>
              <p:cNvPr id="46103" name="Oval 24"/>
              <p:cNvSpPr>
                <a:spLocks noChangeArrowheads="1"/>
              </p:cNvSpPr>
              <p:nvPr/>
            </p:nvSpPr>
            <p:spPr bwMode="auto">
              <a:xfrm>
                <a:off x="1252" y="2320"/>
                <a:ext cx="90" cy="91"/>
              </a:xfrm>
              <a:prstGeom prst="ellipse">
                <a:avLst/>
              </a:prstGeom>
              <a:solidFill>
                <a:srgbClr val="CC0000"/>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endParaRPr lang="zh-TW" altLang="en-US">
                  <a:solidFill>
                    <a:srgbClr val="000000"/>
                  </a:solidFill>
                </a:endParaRPr>
              </a:p>
            </p:txBody>
          </p:sp>
          <p:sp>
            <p:nvSpPr>
              <p:cNvPr id="46104" name="Oval 25"/>
              <p:cNvSpPr>
                <a:spLocks noChangeArrowheads="1"/>
              </p:cNvSpPr>
              <p:nvPr/>
            </p:nvSpPr>
            <p:spPr bwMode="auto">
              <a:xfrm>
                <a:off x="1480" y="2132"/>
                <a:ext cx="90" cy="91"/>
              </a:xfrm>
              <a:prstGeom prst="ellipse">
                <a:avLst/>
              </a:prstGeom>
              <a:solidFill>
                <a:srgbClr val="CC0000"/>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endParaRPr lang="zh-TW" altLang="en-US">
                  <a:solidFill>
                    <a:srgbClr val="000000"/>
                  </a:solidFill>
                </a:endParaRPr>
              </a:p>
            </p:txBody>
          </p:sp>
          <p:sp>
            <p:nvSpPr>
              <p:cNvPr id="46105" name="Oval 26"/>
              <p:cNvSpPr>
                <a:spLocks noChangeArrowheads="1"/>
              </p:cNvSpPr>
              <p:nvPr/>
            </p:nvSpPr>
            <p:spPr bwMode="auto">
              <a:xfrm>
                <a:off x="1736" y="1976"/>
                <a:ext cx="90" cy="91"/>
              </a:xfrm>
              <a:prstGeom prst="ellipse">
                <a:avLst/>
              </a:prstGeom>
              <a:solidFill>
                <a:srgbClr val="CC0000"/>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endParaRPr lang="zh-TW" altLang="en-US">
                  <a:solidFill>
                    <a:srgbClr val="000000"/>
                  </a:solidFill>
                </a:endParaRPr>
              </a:p>
            </p:txBody>
          </p:sp>
          <p:sp>
            <p:nvSpPr>
              <p:cNvPr id="46106" name="Oval 27"/>
              <p:cNvSpPr>
                <a:spLocks noChangeArrowheads="1"/>
              </p:cNvSpPr>
              <p:nvPr/>
            </p:nvSpPr>
            <p:spPr bwMode="auto">
              <a:xfrm>
                <a:off x="2124" y="1804"/>
                <a:ext cx="90" cy="91"/>
              </a:xfrm>
              <a:prstGeom prst="ellipse">
                <a:avLst/>
              </a:prstGeom>
              <a:solidFill>
                <a:srgbClr val="CC0000"/>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endParaRPr lang="zh-TW" altLang="en-US">
                  <a:solidFill>
                    <a:srgbClr val="000000"/>
                  </a:solidFill>
                </a:endParaRPr>
              </a:p>
            </p:txBody>
          </p:sp>
        </p:grpSp>
        <p:grpSp>
          <p:nvGrpSpPr>
            <p:cNvPr id="46090" name="Group 40"/>
            <p:cNvGrpSpPr>
              <a:grpSpLocks/>
            </p:cNvGrpSpPr>
            <p:nvPr/>
          </p:nvGrpSpPr>
          <p:grpSpPr bwMode="auto">
            <a:xfrm>
              <a:off x="1572" y="1800"/>
              <a:ext cx="2138" cy="767"/>
              <a:chOff x="1572" y="1800"/>
              <a:chExt cx="2138" cy="767"/>
            </a:xfrm>
          </p:grpSpPr>
          <p:sp>
            <p:nvSpPr>
              <p:cNvPr id="46097" name="Oval 28"/>
              <p:cNvSpPr>
                <a:spLocks noChangeArrowheads="1"/>
              </p:cNvSpPr>
              <p:nvPr/>
            </p:nvSpPr>
            <p:spPr bwMode="auto">
              <a:xfrm>
                <a:off x="1572" y="2476"/>
                <a:ext cx="90" cy="91"/>
              </a:xfrm>
              <a:prstGeom prst="ellipse">
                <a:avLst/>
              </a:prstGeom>
              <a:solidFill>
                <a:srgbClr val="336600"/>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endParaRPr lang="zh-TW" altLang="en-US">
                  <a:solidFill>
                    <a:srgbClr val="000000"/>
                  </a:solidFill>
                </a:endParaRPr>
              </a:p>
            </p:txBody>
          </p:sp>
          <p:sp>
            <p:nvSpPr>
              <p:cNvPr id="46098" name="Oval 29"/>
              <p:cNvSpPr>
                <a:spLocks noChangeArrowheads="1"/>
              </p:cNvSpPr>
              <p:nvPr/>
            </p:nvSpPr>
            <p:spPr bwMode="auto">
              <a:xfrm>
                <a:off x="1924" y="2312"/>
                <a:ext cx="90" cy="91"/>
              </a:xfrm>
              <a:prstGeom prst="ellipse">
                <a:avLst/>
              </a:prstGeom>
              <a:solidFill>
                <a:srgbClr val="336600"/>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endParaRPr lang="zh-TW" altLang="en-US">
                  <a:solidFill>
                    <a:srgbClr val="000000"/>
                  </a:solidFill>
                </a:endParaRPr>
              </a:p>
            </p:txBody>
          </p:sp>
          <p:sp>
            <p:nvSpPr>
              <p:cNvPr id="46099" name="Oval 30"/>
              <p:cNvSpPr>
                <a:spLocks noChangeArrowheads="1"/>
              </p:cNvSpPr>
              <p:nvPr/>
            </p:nvSpPr>
            <p:spPr bwMode="auto">
              <a:xfrm>
                <a:off x="2356" y="2148"/>
                <a:ext cx="90" cy="91"/>
              </a:xfrm>
              <a:prstGeom prst="ellipse">
                <a:avLst/>
              </a:prstGeom>
              <a:solidFill>
                <a:srgbClr val="336600"/>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endParaRPr lang="zh-TW" altLang="en-US">
                  <a:solidFill>
                    <a:srgbClr val="000000"/>
                  </a:solidFill>
                </a:endParaRPr>
              </a:p>
            </p:txBody>
          </p:sp>
          <p:sp>
            <p:nvSpPr>
              <p:cNvPr id="46100" name="Oval 31"/>
              <p:cNvSpPr>
                <a:spLocks noChangeArrowheads="1"/>
              </p:cNvSpPr>
              <p:nvPr/>
            </p:nvSpPr>
            <p:spPr bwMode="auto">
              <a:xfrm>
                <a:off x="2940" y="1968"/>
                <a:ext cx="90" cy="91"/>
              </a:xfrm>
              <a:prstGeom prst="ellipse">
                <a:avLst/>
              </a:prstGeom>
              <a:solidFill>
                <a:srgbClr val="336600"/>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endParaRPr lang="zh-TW" altLang="en-US">
                  <a:solidFill>
                    <a:srgbClr val="000000"/>
                  </a:solidFill>
                </a:endParaRPr>
              </a:p>
            </p:txBody>
          </p:sp>
          <p:sp>
            <p:nvSpPr>
              <p:cNvPr id="46101" name="Oval 32"/>
              <p:cNvSpPr>
                <a:spLocks noChangeArrowheads="1"/>
              </p:cNvSpPr>
              <p:nvPr/>
            </p:nvSpPr>
            <p:spPr bwMode="auto">
              <a:xfrm>
                <a:off x="3620" y="1800"/>
                <a:ext cx="90" cy="91"/>
              </a:xfrm>
              <a:prstGeom prst="ellipse">
                <a:avLst/>
              </a:prstGeom>
              <a:solidFill>
                <a:srgbClr val="336600"/>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endParaRPr lang="zh-TW" altLang="en-US">
                  <a:solidFill>
                    <a:srgbClr val="000000"/>
                  </a:solidFill>
                </a:endParaRPr>
              </a:p>
            </p:txBody>
          </p:sp>
        </p:grpSp>
        <p:grpSp>
          <p:nvGrpSpPr>
            <p:cNvPr id="46091" name="Group 41"/>
            <p:cNvGrpSpPr>
              <a:grpSpLocks/>
            </p:cNvGrpSpPr>
            <p:nvPr/>
          </p:nvGrpSpPr>
          <p:grpSpPr bwMode="auto">
            <a:xfrm>
              <a:off x="2776" y="1816"/>
              <a:ext cx="1350" cy="755"/>
              <a:chOff x="2776" y="1816"/>
              <a:chExt cx="1350" cy="755"/>
            </a:xfrm>
          </p:grpSpPr>
          <p:sp>
            <p:nvSpPr>
              <p:cNvPr id="46092" name="Oval 33"/>
              <p:cNvSpPr>
                <a:spLocks noChangeArrowheads="1"/>
              </p:cNvSpPr>
              <p:nvPr/>
            </p:nvSpPr>
            <p:spPr bwMode="auto">
              <a:xfrm>
                <a:off x="2776" y="2480"/>
                <a:ext cx="90" cy="91"/>
              </a:xfrm>
              <a:prstGeom prst="ellipse">
                <a:avLst/>
              </a:prstGeom>
              <a:solidFill>
                <a:srgbClr val="660066"/>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endParaRPr lang="zh-TW" altLang="en-US">
                  <a:solidFill>
                    <a:srgbClr val="000000"/>
                  </a:solidFill>
                </a:endParaRPr>
              </a:p>
            </p:txBody>
          </p:sp>
          <p:sp>
            <p:nvSpPr>
              <p:cNvPr id="46093" name="Oval 34"/>
              <p:cNvSpPr>
                <a:spLocks noChangeArrowheads="1"/>
              </p:cNvSpPr>
              <p:nvPr/>
            </p:nvSpPr>
            <p:spPr bwMode="auto">
              <a:xfrm>
                <a:off x="3436" y="2320"/>
                <a:ext cx="90" cy="91"/>
              </a:xfrm>
              <a:prstGeom prst="ellipse">
                <a:avLst/>
              </a:prstGeom>
              <a:solidFill>
                <a:srgbClr val="660066"/>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endParaRPr lang="zh-TW" altLang="en-US">
                  <a:solidFill>
                    <a:srgbClr val="000000"/>
                  </a:solidFill>
                </a:endParaRPr>
              </a:p>
            </p:txBody>
          </p:sp>
          <p:sp>
            <p:nvSpPr>
              <p:cNvPr id="46094" name="Oval 35"/>
              <p:cNvSpPr>
                <a:spLocks noChangeArrowheads="1"/>
              </p:cNvSpPr>
              <p:nvPr/>
            </p:nvSpPr>
            <p:spPr bwMode="auto">
              <a:xfrm>
                <a:off x="4008" y="2148"/>
                <a:ext cx="90" cy="91"/>
              </a:xfrm>
              <a:prstGeom prst="ellipse">
                <a:avLst/>
              </a:prstGeom>
              <a:solidFill>
                <a:srgbClr val="660066"/>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endParaRPr lang="zh-TW" altLang="en-US">
                  <a:solidFill>
                    <a:srgbClr val="000000"/>
                  </a:solidFill>
                </a:endParaRPr>
              </a:p>
            </p:txBody>
          </p:sp>
          <p:sp>
            <p:nvSpPr>
              <p:cNvPr id="46095" name="Oval 36"/>
              <p:cNvSpPr>
                <a:spLocks noChangeArrowheads="1"/>
              </p:cNvSpPr>
              <p:nvPr/>
            </p:nvSpPr>
            <p:spPr bwMode="auto">
              <a:xfrm>
                <a:off x="4036" y="1980"/>
                <a:ext cx="90" cy="91"/>
              </a:xfrm>
              <a:prstGeom prst="ellipse">
                <a:avLst/>
              </a:prstGeom>
              <a:solidFill>
                <a:srgbClr val="660066"/>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endParaRPr lang="zh-TW" altLang="en-US">
                  <a:solidFill>
                    <a:srgbClr val="000000"/>
                  </a:solidFill>
                </a:endParaRPr>
              </a:p>
            </p:txBody>
          </p:sp>
          <p:sp>
            <p:nvSpPr>
              <p:cNvPr id="46096" name="Oval 37"/>
              <p:cNvSpPr>
                <a:spLocks noChangeArrowheads="1"/>
              </p:cNvSpPr>
              <p:nvPr/>
            </p:nvSpPr>
            <p:spPr bwMode="auto">
              <a:xfrm>
                <a:off x="4036" y="1816"/>
                <a:ext cx="90" cy="91"/>
              </a:xfrm>
              <a:prstGeom prst="ellipse">
                <a:avLst/>
              </a:prstGeom>
              <a:solidFill>
                <a:srgbClr val="660066"/>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endParaRPr lang="zh-TW" altLang="en-US">
                  <a:solidFill>
                    <a:srgbClr val="000000"/>
                  </a:solidFill>
                </a:endParaRPr>
              </a:p>
            </p:txBody>
          </p:sp>
        </p:grpSp>
      </p:grpSp>
      <p:sp>
        <p:nvSpPr>
          <p:cNvPr id="487462" name="Text Box 38"/>
          <p:cNvSpPr txBox="1">
            <a:spLocks noChangeArrowheads="1"/>
          </p:cNvSpPr>
          <p:nvPr/>
        </p:nvSpPr>
        <p:spPr bwMode="auto">
          <a:xfrm>
            <a:off x="3494088" y="1397000"/>
            <a:ext cx="3309937"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eaLnBrk="1" fontAlgn="base" hangingPunct="1">
              <a:spcBef>
                <a:spcPct val="0"/>
              </a:spcBef>
              <a:spcAft>
                <a:spcPct val="0"/>
              </a:spcAft>
            </a:pPr>
            <a:r>
              <a:rPr lang="en-US" altLang="zh-TW" sz="2000">
                <a:solidFill>
                  <a:srgbClr val="000000"/>
                </a:solidFill>
                <a:latin typeface="Trebuchet MS" pitchFamily="34" charset="0"/>
              </a:rPr>
              <a:t>Each line for a scene point.</a:t>
            </a:r>
          </a:p>
          <a:p>
            <a:pPr eaLnBrk="1" fontAlgn="base" hangingPunct="1">
              <a:spcBef>
                <a:spcPct val="0"/>
              </a:spcBef>
              <a:spcAft>
                <a:spcPct val="0"/>
              </a:spcAft>
            </a:pPr>
            <a:r>
              <a:rPr lang="en-US" altLang="zh-TW" sz="2000">
                <a:solidFill>
                  <a:srgbClr val="000000"/>
                </a:solidFill>
                <a:latin typeface="Trebuchet MS" pitchFamily="34" charset="0"/>
              </a:rPr>
              <a:t>The offset is essentially </a:t>
            </a:r>
          </a:p>
          <a:p>
            <a:pPr eaLnBrk="1" fontAlgn="base" hangingPunct="1">
              <a:spcBef>
                <a:spcPct val="0"/>
              </a:spcBef>
              <a:spcAft>
                <a:spcPct val="0"/>
              </a:spcAft>
            </a:pPr>
            <a:r>
              <a:rPr lang="en-US" altLang="zh-TW" sz="2000">
                <a:solidFill>
                  <a:srgbClr val="000000"/>
                </a:solidFill>
                <a:latin typeface="Trebuchet MS" pitchFamily="34" charset="0"/>
              </a:rPr>
              <a:t>determined by the </a:t>
            </a:r>
          </a:p>
          <a:p>
            <a:pPr eaLnBrk="1" fontAlgn="base" hangingPunct="1">
              <a:spcBef>
                <a:spcPct val="0"/>
              </a:spcBef>
              <a:spcAft>
                <a:spcPct val="0"/>
              </a:spcAft>
            </a:pPr>
            <a:r>
              <a:rPr lang="en-US" altLang="zh-TW" sz="2000">
                <a:solidFill>
                  <a:srgbClr val="000000"/>
                </a:solidFill>
                <a:latin typeface="Trebuchet MS" pitchFamily="34" charset="0"/>
              </a:rPr>
              <a:t>unknown </a:t>
            </a:r>
            <a:r>
              <a:rPr lang="en-US" altLang="zh-TW" sz="2000" i="1">
                <a:solidFill>
                  <a:srgbClr val="000000"/>
                </a:solidFill>
                <a:latin typeface="Times New Roman" pitchFamily="18" charset="0"/>
              </a:rPr>
              <a:t>E</a:t>
            </a:r>
            <a:r>
              <a:rPr lang="en-US" altLang="zh-TW" sz="2000" i="1" baseline="-25000">
                <a:solidFill>
                  <a:srgbClr val="000000"/>
                </a:solidFill>
                <a:latin typeface="Times New Roman" pitchFamily="18" charset="0"/>
              </a:rPr>
              <a:t>i</a:t>
            </a:r>
          </a:p>
        </p:txBody>
      </p:sp>
    </p:spTree>
    <p:extLst>
      <p:ext uri="{BB962C8B-B14F-4D97-AF65-F5344CB8AC3E}">
        <p14:creationId xmlns:p14="http://schemas.microsoft.com/office/powerpoint/2010/main" val="41722312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4" presetClass="path" presetSubtype="0" accel="50000" decel="50000" fill="hold" grpId="0" nodeType="clickEffect">
                                  <p:stCondLst>
                                    <p:cond delay="0"/>
                                  </p:stCondLst>
                                  <p:childTnLst>
                                    <p:animMotion origin="layout" path="M 3.88889E-6 1.48148E-6 L 3.88889E-6 -0.16343 " pathEditMode="relative" rAng="0" ptsTypes="AA">
                                      <p:cBhvr>
                                        <p:cTn id="6" dur="2000" fill="hold"/>
                                        <p:tgtEl>
                                          <p:spTgt spid="487433"/>
                                        </p:tgtEl>
                                        <p:attrNameLst>
                                          <p:attrName>ppt_x</p:attrName>
                                          <p:attrName>ppt_y</p:attrName>
                                        </p:attrNameLst>
                                      </p:cBhvr>
                                      <p:rCtr x="0" y="-8171"/>
                                    </p:animMotion>
                                  </p:childTnLst>
                                </p:cTn>
                              </p:par>
                              <p:par>
                                <p:cTn id="7" presetID="10" presetClass="exit" presetSubtype="0" fill="hold" nodeType="withEffect">
                                  <p:stCondLst>
                                    <p:cond delay="0"/>
                                  </p:stCondLst>
                                  <p:childTnLst>
                                    <p:animEffect transition="out" filter="fade">
                                      <p:cBhvr>
                                        <p:cTn id="8" dur="1000"/>
                                        <p:tgtEl>
                                          <p:spTgt spid="2"/>
                                        </p:tgtEl>
                                      </p:cBhvr>
                                    </p:animEffect>
                                    <p:set>
                                      <p:cBhvr>
                                        <p:cTn id="9" dur="1" fill="hold">
                                          <p:stCondLst>
                                            <p:cond delay="999"/>
                                          </p:stCondLst>
                                        </p:cTn>
                                        <p:tgtEl>
                                          <p:spTgt spid="2"/>
                                        </p:tgtEl>
                                        <p:attrNameLst>
                                          <p:attrName>style.visibility</p:attrName>
                                        </p:attrNameLst>
                                      </p:cBhvr>
                                      <p:to>
                                        <p:strVal val="hidden"/>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87462"/>
                                        </p:tgtEl>
                                        <p:attrNameLst>
                                          <p:attrName>style.visibility</p:attrName>
                                        </p:attrNameLst>
                                      </p:cBhvr>
                                      <p:to>
                                        <p:strVal val="visible"/>
                                      </p:to>
                                    </p:set>
                                    <p:animEffect transition="in" filter="fade">
                                      <p:cBhvr>
                                        <p:cTn id="14" dur="1000"/>
                                        <p:tgtEl>
                                          <p:spTgt spid="48746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path" presetSubtype="0" accel="50000" decel="50000" fill="hold" grpId="1" nodeType="clickEffect">
                                  <p:stCondLst>
                                    <p:cond delay="0"/>
                                  </p:stCondLst>
                                  <p:childTnLst>
                                    <p:animMotion origin="layout" path="M 3.88889E-6 -0.16343 L 3.88889E-6 0.15139 " pathEditMode="relative" rAng="0" ptsTypes="AA">
                                      <p:cBhvr>
                                        <p:cTn id="18" dur="2000" fill="hold"/>
                                        <p:tgtEl>
                                          <p:spTgt spid="487433"/>
                                        </p:tgtEl>
                                        <p:attrNameLst>
                                          <p:attrName>ppt_x</p:attrName>
                                          <p:attrName>ppt_y</p:attrName>
                                        </p:attrNameLst>
                                      </p:cBhvr>
                                      <p:rCtr x="0" y="15741"/>
                                    </p:animMotion>
                                  </p:childTnLst>
                                </p:cTn>
                              </p:par>
                              <p:par>
                                <p:cTn id="19" presetID="10" presetClass="exit" presetSubtype="0" fill="hold" grpId="1" nodeType="withEffect">
                                  <p:stCondLst>
                                    <p:cond delay="0"/>
                                  </p:stCondLst>
                                  <p:childTnLst>
                                    <p:animEffect transition="out" filter="fade">
                                      <p:cBhvr>
                                        <p:cTn id="20" dur="1000"/>
                                        <p:tgtEl>
                                          <p:spTgt spid="487462"/>
                                        </p:tgtEl>
                                      </p:cBhvr>
                                    </p:animEffect>
                                    <p:set>
                                      <p:cBhvr>
                                        <p:cTn id="21" dur="1" fill="hold">
                                          <p:stCondLst>
                                            <p:cond delay="999"/>
                                          </p:stCondLst>
                                        </p:cTn>
                                        <p:tgtEl>
                                          <p:spTgt spid="487462"/>
                                        </p:tgtEl>
                                        <p:attrNameLst>
                                          <p:attrName>style.visibility</p:attrName>
                                        </p:attrNameLst>
                                      </p:cBhvr>
                                      <p:to>
                                        <p:strVal val="hidden"/>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42" presetClass="path" presetSubtype="0" accel="50000" decel="50000" fill="hold" grpId="0" nodeType="clickEffect">
                                  <p:stCondLst>
                                    <p:cond delay="0"/>
                                  </p:stCondLst>
                                  <p:childTnLst>
                                    <p:animMotion origin="layout" path="M -8.33333E-7 2.96296E-6 L -8.33333E-7 0.05717 " pathEditMode="relative" rAng="0" ptsTypes="AA">
                                      <p:cBhvr>
                                        <p:cTn id="25" dur="2000" fill="hold"/>
                                        <p:tgtEl>
                                          <p:spTgt spid="487436"/>
                                        </p:tgtEl>
                                        <p:attrNameLst>
                                          <p:attrName>ppt_x</p:attrName>
                                          <p:attrName>ppt_y</p:attrName>
                                        </p:attrNameLst>
                                      </p:cBhvr>
                                      <p:rCtr x="0" y="2847"/>
                                    </p:animMotion>
                                  </p:childTnLst>
                                </p:cTn>
                              </p:par>
                              <p:par>
                                <p:cTn id="26" presetID="64" presetClass="path" presetSubtype="0" accel="50000" decel="50000" fill="hold" grpId="0" nodeType="withEffect">
                                  <p:stCondLst>
                                    <p:cond delay="0"/>
                                  </p:stCondLst>
                                  <p:childTnLst>
                                    <p:animMotion origin="layout" path="M -2.77778E-6 -1.48148E-6 L -2.77778E-6 -0.04838 " pathEditMode="relative" rAng="0" ptsTypes="AA">
                                      <p:cBhvr>
                                        <p:cTn id="27" dur="2000" fill="hold"/>
                                        <p:tgtEl>
                                          <p:spTgt spid="487437"/>
                                        </p:tgtEl>
                                        <p:attrNameLst>
                                          <p:attrName>ppt_x</p:attrName>
                                          <p:attrName>ppt_y</p:attrName>
                                        </p:attrNameLst>
                                      </p:cBhvr>
                                      <p:rCtr x="0" y="-24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7433" grpId="0" animBg="1"/>
      <p:bldP spid="487433" grpId="1" animBg="1"/>
      <p:bldP spid="487436" grpId="0" animBg="1"/>
      <p:bldP spid="487437" grpId="0" animBg="1"/>
      <p:bldP spid="487462" grpId="0"/>
      <p:bldP spid="48746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altLang="zh-TW" sz="3200" smtClean="0"/>
              <a:t>Idea behind the math</a:t>
            </a:r>
          </a:p>
        </p:txBody>
      </p:sp>
      <p:pic>
        <p:nvPicPr>
          <p:cNvPr id="4710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650" y="1108075"/>
            <a:ext cx="6526213" cy="540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sp>
        <p:nvSpPr>
          <p:cNvPr id="47108" name="Freeform 6"/>
          <p:cNvSpPr>
            <a:spLocks/>
          </p:cNvSpPr>
          <p:nvPr/>
        </p:nvSpPr>
        <p:spPr bwMode="auto">
          <a:xfrm>
            <a:off x="1943100" y="3940175"/>
            <a:ext cx="1517650" cy="1073150"/>
          </a:xfrm>
          <a:custGeom>
            <a:avLst/>
            <a:gdLst>
              <a:gd name="T0" fmla="*/ 0 w 956"/>
              <a:gd name="T1" fmla="*/ 2147483647 h 676"/>
              <a:gd name="T2" fmla="*/ 2147483647 w 956"/>
              <a:gd name="T3" fmla="*/ 2147483647 h 676"/>
              <a:gd name="T4" fmla="*/ 2147483647 w 956"/>
              <a:gd name="T5" fmla="*/ 2147483647 h 676"/>
              <a:gd name="T6" fmla="*/ 2147483647 w 956"/>
              <a:gd name="T7" fmla="*/ 2147483647 h 676"/>
              <a:gd name="T8" fmla="*/ 2147483647 w 956"/>
              <a:gd name="T9" fmla="*/ 0 h 676"/>
              <a:gd name="T10" fmla="*/ 0 60000 65536"/>
              <a:gd name="T11" fmla="*/ 0 60000 65536"/>
              <a:gd name="T12" fmla="*/ 0 60000 65536"/>
              <a:gd name="T13" fmla="*/ 0 60000 65536"/>
              <a:gd name="T14" fmla="*/ 0 60000 65536"/>
              <a:gd name="T15" fmla="*/ 0 w 956"/>
              <a:gd name="T16" fmla="*/ 0 h 676"/>
              <a:gd name="T17" fmla="*/ 956 w 956"/>
              <a:gd name="T18" fmla="*/ 676 h 676"/>
            </a:gdLst>
            <a:ahLst/>
            <a:cxnLst>
              <a:cxn ang="T10">
                <a:pos x="T0" y="T1"/>
              </a:cxn>
              <a:cxn ang="T11">
                <a:pos x="T2" y="T3"/>
              </a:cxn>
              <a:cxn ang="T12">
                <a:pos x="T4" y="T5"/>
              </a:cxn>
              <a:cxn ang="T13">
                <a:pos x="T6" y="T7"/>
              </a:cxn>
              <a:cxn ang="T14">
                <a:pos x="T8" y="T9"/>
              </a:cxn>
            </a:cxnLst>
            <a:rect l="T15" t="T16" r="T17" b="T18"/>
            <a:pathLst>
              <a:path w="956" h="676">
                <a:moveTo>
                  <a:pt x="0" y="676"/>
                </a:moveTo>
                <a:lnTo>
                  <a:pt x="76" y="508"/>
                </a:lnTo>
                <a:lnTo>
                  <a:pt x="296" y="340"/>
                </a:lnTo>
                <a:lnTo>
                  <a:pt x="560" y="172"/>
                </a:lnTo>
                <a:lnTo>
                  <a:pt x="956" y="0"/>
                </a:lnTo>
              </a:path>
            </a:pathLst>
          </a:cu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pPr algn="ctr" fontAlgn="base">
              <a:spcBef>
                <a:spcPct val="0"/>
              </a:spcBef>
              <a:spcAft>
                <a:spcPct val="0"/>
              </a:spcAft>
            </a:pPr>
            <a:endParaRPr kumimoji="1" lang="zh-TW" altLang="en-US">
              <a:solidFill>
                <a:srgbClr val="000000"/>
              </a:solidFill>
              <a:latin typeface="Arial" charset="0"/>
            </a:endParaRPr>
          </a:p>
        </p:txBody>
      </p:sp>
      <p:sp>
        <p:nvSpPr>
          <p:cNvPr id="47109" name="Freeform 7"/>
          <p:cNvSpPr>
            <a:spLocks/>
          </p:cNvSpPr>
          <p:nvPr/>
        </p:nvSpPr>
        <p:spPr bwMode="auto">
          <a:xfrm>
            <a:off x="2555875" y="3294063"/>
            <a:ext cx="3241675" cy="1071562"/>
          </a:xfrm>
          <a:custGeom>
            <a:avLst/>
            <a:gdLst>
              <a:gd name="T0" fmla="*/ 0 w 2042"/>
              <a:gd name="T1" fmla="*/ 2147483647 h 675"/>
              <a:gd name="T2" fmla="*/ 2147483647 w 2042"/>
              <a:gd name="T3" fmla="*/ 2147483647 h 675"/>
              <a:gd name="T4" fmla="*/ 2147483647 w 2042"/>
              <a:gd name="T5" fmla="*/ 2147483647 h 675"/>
              <a:gd name="T6" fmla="*/ 2147483647 w 2042"/>
              <a:gd name="T7" fmla="*/ 2147483647 h 675"/>
              <a:gd name="T8" fmla="*/ 2147483647 w 2042"/>
              <a:gd name="T9" fmla="*/ 0 h 675"/>
              <a:gd name="T10" fmla="*/ 0 60000 65536"/>
              <a:gd name="T11" fmla="*/ 0 60000 65536"/>
              <a:gd name="T12" fmla="*/ 0 60000 65536"/>
              <a:gd name="T13" fmla="*/ 0 60000 65536"/>
              <a:gd name="T14" fmla="*/ 0 60000 65536"/>
              <a:gd name="T15" fmla="*/ 0 w 2042"/>
              <a:gd name="T16" fmla="*/ 0 h 675"/>
              <a:gd name="T17" fmla="*/ 2042 w 2042"/>
              <a:gd name="T18" fmla="*/ 675 h 675"/>
            </a:gdLst>
            <a:ahLst/>
            <a:cxnLst>
              <a:cxn ang="T10">
                <a:pos x="T0" y="T1"/>
              </a:cxn>
              <a:cxn ang="T11">
                <a:pos x="T2" y="T3"/>
              </a:cxn>
              <a:cxn ang="T12">
                <a:pos x="T4" y="T5"/>
              </a:cxn>
              <a:cxn ang="T13">
                <a:pos x="T6" y="T7"/>
              </a:cxn>
              <a:cxn ang="T14">
                <a:pos x="T8" y="T9"/>
              </a:cxn>
            </a:cxnLst>
            <a:rect l="T15" t="T16" r="T17" b="T18"/>
            <a:pathLst>
              <a:path w="2042" h="675">
                <a:moveTo>
                  <a:pt x="0" y="675"/>
                </a:moveTo>
                <a:lnTo>
                  <a:pt x="358" y="508"/>
                </a:lnTo>
                <a:lnTo>
                  <a:pt x="790" y="336"/>
                </a:lnTo>
                <a:lnTo>
                  <a:pt x="1370" y="172"/>
                </a:lnTo>
                <a:lnTo>
                  <a:pt x="2042" y="0"/>
                </a:lnTo>
              </a:path>
            </a:pathLst>
          </a:custGeom>
          <a:noFill/>
          <a:ln w="38100">
            <a:solidFill>
              <a:srgbClr val="3366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pPr algn="ctr" fontAlgn="base">
              <a:spcBef>
                <a:spcPct val="0"/>
              </a:spcBef>
              <a:spcAft>
                <a:spcPct val="0"/>
              </a:spcAft>
            </a:pPr>
            <a:endParaRPr kumimoji="1" lang="zh-TW" altLang="en-US">
              <a:solidFill>
                <a:srgbClr val="000000"/>
              </a:solidFill>
              <a:latin typeface="Arial" charset="0"/>
            </a:endParaRPr>
          </a:p>
        </p:txBody>
      </p:sp>
      <p:sp>
        <p:nvSpPr>
          <p:cNvPr id="47110" name="Freeform 8"/>
          <p:cNvSpPr>
            <a:spLocks/>
          </p:cNvSpPr>
          <p:nvPr/>
        </p:nvSpPr>
        <p:spPr bwMode="auto">
          <a:xfrm>
            <a:off x="4483100" y="2565400"/>
            <a:ext cx="2000250" cy="1066800"/>
          </a:xfrm>
          <a:custGeom>
            <a:avLst/>
            <a:gdLst>
              <a:gd name="T0" fmla="*/ 0 w 1260"/>
              <a:gd name="T1" fmla="*/ 2147483647 h 672"/>
              <a:gd name="T2" fmla="*/ 2147483647 w 1260"/>
              <a:gd name="T3" fmla="*/ 2147483647 h 672"/>
              <a:gd name="T4" fmla="*/ 2147483647 w 1260"/>
              <a:gd name="T5" fmla="*/ 2147483647 h 672"/>
              <a:gd name="T6" fmla="*/ 2147483647 w 1260"/>
              <a:gd name="T7" fmla="*/ 2147483647 h 672"/>
              <a:gd name="T8" fmla="*/ 2147483647 w 1260"/>
              <a:gd name="T9" fmla="*/ 0 h 672"/>
              <a:gd name="T10" fmla="*/ 0 60000 65536"/>
              <a:gd name="T11" fmla="*/ 0 60000 65536"/>
              <a:gd name="T12" fmla="*/ 0 60000 65536"/>
              <a:gd name="T13" fmla="*/ 0 60000 65536"/>
              <a:gd name="T14" fmla="*/ 0 60000 65536"/>
              <a:gd name="T15" fmla="*/ 0 w 1260"/>
              <a:gd name="T16" fmla="*/ 0 h 672"/>
              <a:gd name="T17" fmla="*/ 1260 w 1260"/>
              <a:gd name="T18" fmla="*/ 672 h 672"/>
            </a:gdLst>
            <a:ahLst/>
            <a:cxnLst>
              <a:cxn ang="T10">
                <a:pos x="T0" y="T1"/>
              </a:cxn>
              <a:cxn ang="T11">
                <a:pos x="T2" y="T3"/>
              </a:cxn>
              <a:cxn ang="T12">
                <a:pos x="T4" y="T5"/>
              </a:cxn>
              <a:cxn ang="T13">
                <a:pos x="T6" y="T7"/>
              </a:cxn>
              <a:cxn ang="T14">
                <a:pos x="T8" y="T9"/>
              </a:cxn>
            </a:cxnLst>
            <a:rect l="T15" t="T16" r="T17" b="T18"/>
            <a:pathLst>
              <a:path w="1260" h="672">
                <a:moveTo>
                  <a:pt x="0" y="672"/>
                </a:moveTo>
                <a:lnTo>
                  <a:pt x="652" y="504"/>
                </a:lnTo>
                <a:lnTo>
                  <a:pt x="1232" y="336"/>
                </a:lnTo>
                <a:lnTo>
                  <a:pt x="1260" y="168"/>
                </a:lnTo>
                <a:lnTo>
                  <a:pt x="1260" y="0"/>
                </a:lnTo>
              </a:path>
            </a:pathLst>
          </a:custGeom>
          <a:noFill/>
          <a:ln w="38100">
            <a:solidFill>
              <a:srgbClr val="660066"/>
            </a:solidFill>
            <a:prstDash val="dash"/>
            <a:round/>
            <a:headEnd/>
            <a:tailEnd/>
          </a:ln>
          <a:extLst>
            <a:ext uri="{909E8E84-426E-40DD-AFC4-6F175D3DCCD1}">
              <a14:hiddenFill xmlns:a14="http://schemas.microsoft.com/office/drawing/2010/main">
                <a:solidFill>
                  <a:srgbClr val="FFFFFF"/>
                </a:solidFill>
              </a14:hiddenFill>
            </a:ext>
          </a:extLst>
        </p:spPr>
        <p:txBody>
          <a:bodyPr/>
          <a:lstStyle/>
          <a:p>
            <a:pPr algn="ctr" fontAlgn="base">
              <a:spcBef>
                <a:spcPct val="0"/>
              </a:spcBef>
              <a:spcAft>
                <a:spcPct val="0"/>
              </a:spcAft>
            </a:pPr>
            <a:endParaRPr kumimoji="1" lang="zh-TW" altLang="en-US">
              <a:solidFill>
                <a:srgbClr val="000000"/>
              </a:solidFill>
              <a:latin typeface="Arial" charset="0"/>
            </a:endParaRPr>
          </a:p>
        </p:txBody>
      </p:sp>
      <p:grpSp>
        <p:nvGrpSpPr>
          <p:cNvPr id="47111" name="Group 19"/>
          <p:cNvGrpSpPr>
            <a:grpSpLocks/>
          </p:cNvGrpSpPr>
          <p:nvPr/>
        </p:nvGrpSpPr>
        <p:grpSpPr bwMode="auto">
          <a:xfrm>
            <a:off x="1854200" y="3860800"/>
            <a:ext cx="1660525" cy="1214438"/>
            <a:chOff x="1168" y="1804"/>
            <a:chExt cx="1046" cy="765"/>
          </a:xfrm>
        </p:grpSpPr>
        <p:sp>
          <p:nvSpPr>
            <p:cNvPr id="47125" name="Oval 20"/>
            <p:cNvSpPr>
              <a:spLocks noChangeArrowheads="1"/>
            </p:cNvSpPr>
            <p:nvPr/>
          </p:nvSpPr>
          <p:spPr bwMode="auto">
            <a:xfrm>
              <a:off x="1168" y="2478"/>
              <a:ext cx="90" cy="91"/>
            </a:xfrm>
            <a:prstGeom prst="ellipse">
              <a:avLst/>
            </a:prstGeom>
            <a:solidFill>
              <a:srgbClr val="CC0000"/>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endParaRPr lang="zh-TW" altLang="en-US">
                <a:solidFill>
                  <a:srgbClr val="000000"/>
                </a:solidFill>
              </a:endParaRPr>
            </a:p>
          </p:txBody>
        </p:sp>
        <p:sp>
          <p:nvSpPr>
            <p:cNvPr id="47126" name="Oval 21"/>
            <p:cNvSpPr>
              <a:spLocks noChangeArrowheads="1"/>
            </p:cNvSpPr>
            <p:nvPr/>
          </p:nvSpPr>
          <p:spPr bwMode="auto">
            <a:xfrm>
              <a:off x="1252" y="2320"/>
              <a:ext cx="90" cy="91"/>
            </a:xfrm>
            <a:prstGeom prst="ellipse">
              <a:avLst/>
            </a:prstGeom>
            <a:solidFill>
              <a:srgbClr val="CC0000"/>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endParaRPr lang="zh-TW" altLang="en-US">
                <a:solidFill>
                  <a:srgbClr val="000000"/>
                </a:solidFill>
              </a:endParaRPr>
            </a:p>
          </p:txBody>
        </p:sp>
        <p:sp>
          <p:nvSpPr>
            <p:cNvPr id="47127" name="Oval 22"/>
            <p:cNvSpPr>
              <a:spLocks noChangeArrowheads="1"/>
            </p:cNvSpPr>
            <p:nvPr/>
          </p:nvSpPr>
          <p:spPr bwMode="auto">
            <a:xfrm>
              <a:off x="1480" y="2132"/>
              <a:ext cx="90" cy="91"/>
            </a:xfrm>
            <a:prstGeom prst="ellipse">
              <a:avLst/>
            </a:prstGeom>
            <a:solidFill>
              <a:srgbClr val="CC0000"/>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endParaRPr lang="zh-TW" altLang="en-US">
                <a:solidFill>
                  <a:srgbClr val="000000"/>
                </a:solidFill>
              </a:endParaRPr>
            </a:p>
          </p:txBody>
        </p:sp>
        <p:sp>
          <p:nvSpPr>
            <p:cNvPr id="47128" name="Oval 23"/>
            <p:cNvSpPr>
              <a:spLocks noChangeArrowheads="1"/>
            </p:cNvSpPr>
            <p:nvPr/>
          </p:nvSpPr>
          <p:spPr bwMode="auto">
            <a:xfrm>
              <a:off x="1736" y="1976"/>
              <a:ext cx="90" cy="91"/>
            </a:xfrm>
            <a:prstGeom prst="ellipse">
              <a:avLst/>
            </a:prstGeom>
            <a:solidFill>
              <a:srgbClr val="CC0000"/>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endParaRPr lang="zh-TW" altLang="en-US">
                <a:solidFill>
                  <a:srgbClr val="000000"/>
                </a:solidFill>
              </a:endParaRPr>
            </a:p>
          </p:txBody>
        </p:sp>
        <p:sp>
          <p:nvSpPr>
            <p:cNvPr id="47129" name="Oval 24"/>
            <p:cNvSpPr>
              <a:spLocks noChangeArrowheads="1"/>
            </p:cNvSpPr>
            <p:nvPr/>
          </p:nvSpPr>
          <p:spPr bwMode="auto">
            <a:xfrm>
              <a:off x="2124" y="1804"/>
              <a:ext cx="90" cy="91"/>
            </a:xfrm>
            <a:prstGeom prst="ellipse">
              <a:avLst/>
            </a:prstGeom>
            <a:solidFill>
              <a:srgbClr val="CC0000"/>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endParaRPr lang="zh-TW" altLang="en-US">
                <a:solidFill>
                  <a:srgbClr val="000000"/>
                </a:solidFill>
              </a:endParaRPr>
            </a:p>
          </p:txBody>
        </p:sp>
      </p:grpSp>
      <p:grpSp>
        <p:nvGrpSpPr>
          <p:cNvPr id="47112" name="Group 25"/>
          <p:cNvGrpSpPr>
            <a:grpSpLocks/>
          </p:cNvGrpSpPr>
          <p:nvPr/>
        </p:nvGrpSpPr>
        <p:grpSpPr bwMode="auto">
          <a:xfrm>
            <a:off x="2495550" y="3213100"/>
            <a:ext cx="3394075" cy="1217613"/>
            <a:chOff x="1572" y="1800"/>
            <a:chExt cx="2138" cy="767"/>
          </a:xfrm>
        </p:grpSpPr>
        <p:sp>
          <p:nvSpPr>
            <p:cNvPr id="47120" name="Oval 26"/>
            <p:cNvSpPr>
              <a:spLocks noChangeArrowheads="1"/>
            </p:cNvSpPr>
            <p:nvPr/>
          </p:nvSpPr>
          <p:spPr bwMode="auto">
            <a:xfrm>
              <a:off x="1572" y="2476"/>
              <a:ext cx="90" cy="91"/>
            </a:xfrm>
            <a:prstGeom prst="ellipse">
              <a:avLst/>
            </a:prstGeom>
            <a:solidFill>
              <a:srgbClr val="336600"/>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endParaRPr lang="zh-TW" altLang="en-US">
                <a:solidFill>
                  <a:srgbClr val="000000"/>
                </a:solidFill>
              </a:endParaRPr>
            </a:p>
          </p:txBody>
        </p:sp>
        <p:sp>
          <p:nvSpPr>
            <p:cNvPr id="47121" name="Oval 27"/>
            <p:cNvSpPr>
              <a:spLocks noChangeArrowheads="1"/>
            </p:cNvSpPr>
            <p:nvPr/>
          </p:nvSpPr>
          <p:spPr bwMode="auto">
            <a:xfrm>
              <a:off x="1924" y="2312"/>
              <a:ext cx="90" cy="91"/>
            </a:xfrm>
            <a:prstGeom prst="ellipse">
              <a:avLst/>
            </a:prstGeom>
            <a:solidFill>
              <a:srgbClr val="336600"/>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endParaRPr lang="zh-TW" altLang="en-US">
                <a:solidFill>
                  <a:srgbClr val="000000"/>
                </a:solidFill>
              </a:endParaRPr>
            </a:p>
          </p:txBody>
        </p:sp>
        <p:sp>
          <p:nvSpPr>
            <p:cNvPr id="47122" name="Oval 28"/>
            <p:cNvSpPr>
              <a:spLocks noChangeArrowheads="1"/>
            </p:cNvSpPr>
            <p:nvPr/>
          </p:nvSpPr>
          <p:spPr bwMode="auto">
            <a:xfrm>
              <a:off x="2356" y="2148"/>
              <a:ext cx="90" cy="91"/>
            </a:xfrm>
            <a:prstGeom prst="ellipse">
              <a:avLst/>
            </a:prstGeom>
            <a:solidFill>
              <a:srgbClr val="336600"/>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endParaRPr lang="zh-TW" altLang="en-US">
                <a:solidFill>
                  <a:srgbClr val="000000"/>
                </a:solidFill>
              </a:endParaRPr>
            </a:p>
          </p:txBody>
        </p:sp>
        <p:sp>
          <p:nvSpPr>
            <p:cNvPr id="47123" name="Oval 29"/>
            <p:cNvSpPr>
              <a:spLocks noChangeArrowheads="1"/>
            </p:cNvSpPr>
            <p:nvPr/>
          </p:nvSpPr>
          <p:spPr bwMode="auto">
            <a:xfrm>
              <a:off x="2940" y="1968"/>
              <a:ext cx="90" cy="91"/>
            </a:xfrm>
            <a:prstGeom prst="ellipse">
              <a:avLst/>
            </a:prstGeom>
            <a:solidFill>
              <a:srgbClr val="336600"/>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endParaRPr lang="zh-TW" altLang="en-US">
                <a:solidFill>
                  <a:srgbClr val="000000"/>
                </a:solidFill>
              </a:endParaRPr>
            </a:p>
          </p:txBody>
        </p:sp>
        <p:sp>
          <p:nvSpPr>
            <p:cNvPr id="47124" name="Oval 30"/>
            <p:cNvSpPr>
              <a:spLocks noChangeArrowheads="1"/>
            </p:cNvSpPr>
            <p:nvPr/>
          </p:nvSpPr>
          <p:spPr bwMode="auto">
            <a:xfrm>
              <a:off x="3620" y="1800"/>
              <a:ext cx="90" cy="91"/>
            </a:xfrm>
            <a:prstGeom prst="ellipse">
              <a:avLst/>
            </a:prstGeom>
            <a:solidFill>
              <a:srgbClr val="336600"/>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endParaRPr lang="zh-TW" altLang="en-US">
                <a:solidFill>
                  <a:srgbClr val="000000"/>
                </a:solidFill>
              </a:endParaRPr>
            </a:p>
          </p:txBody>
        </p:sp>
      </p:grpSp>
      <p:grpSp>
        <p:nvGrpSpPr>
          <p:cNvPr id="47113" name="Group 31"/>
          <p:cNvGrpSpPr>
            <a:grpSpLocks/>
          </p:cNvGrpSpPr>
          <p:nvPr/>
        </p:nvGrpSpPr>
        <p:grpSpPr bwMode="auto">
          <a:xfrm>
            <a:off x="4406900" y="2492375"/>
            <a:ext cx="2143125" cy="1198563"/>
            <a:chOff x="2776" y="1816"/>
            <a:chExt cx="1350" cy="755"/>
          </a:xfrm>
        </p:grpSpPr>
        <p:sp>
          <p:nvSpPr>
            <p:cNvPr id="47115" name="Oval 32"/>
            <p:cNvSpPr>
              <a:spLocks noChangeArrowheads="1"/>
            </p:cNvSpPr>
            <p:nvPr/>
          </p:nvSpPr>
          <p:spPr bwMode="auto">
            <a:xfrm>
              <a:off x="2776" y="2480"/>
              <a:ext cx="90" cy="91"/>
            </a:xfrm>
            <a:prstGeom prst="ellipse">
              <a:avLst/>
            </a:prstGeom>
            <a:solidFill>
              <a:srgbClr val="660066"/>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endParaRPr lang="zh-TW" altLang="en-US">
                <a:solidFill>
                  <a:srgbClr val="000000"/>
                </a:solidFill>
              </a:endParaRPr>
            </a:p>
          </p:txBody>
        </p:sp>
        <p:sp>
          <p:nvSpPr>
            <p:cNvPr id="47116" name="Oval 33"/>
            <p:cNvSpPr>
              <a:spLocks noChangeArrowheads="1"/>
            </p:cNvSpPr>
            <p:nvPr/>
          </p:nvSpPr>
          <p:spPr bwMode="auto">
            <a:xfrm>
              <a:off x="3436" y="2320"/>
              <a:ext cx="90" cy="91"/>
            </a:xfrm>
            <a:prstGeom prst="ellipse">
              <a:avLst/>
            </a:prstGeom>
            <a:solidFill>
              <a:srgbClr val="660066"/>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endParaRPr lang="zh-TW" altLang="en-US">
                <a:solidFill>
                  <a:srgbClr val="000000"/>
                </a:solidFill>
              </a:endParaRPr>
            </a:p>
          </p:txBody>
        </p:sp>
        <p:sp>
          <p:nvSpPr>
            <p:cNvPr id="47117" name="Oval 34"/>
            <p:cNvSpPr>
              <a:spLocks noChangeArrowheads="1"/>
            </p:cNvSpPr>
            <p:nvPr/>
          </p:nvSpPr>
          <p:spPr bwMode="auto">
            <a:xfrm>
              <a:off x="4008" y="2148"/>
              <a:ext cx="90" cy="91"/>
            </a:xfrm>
            <a:prstGeom prst="ellipse">
              <a:avLst/>
            </a:prstGeom>
            <a:solidFill>
              <a:srgbClr val="660066"/>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endParaRPr lang="zh-TW" altLang="en-US">
                <a:solidFill>
                  <a:srgbClr val="000000"/>
                </a:solidFill>
              </a:endParaRPr>
            </a:p>
          </p:txBody>
        </p:sp>
        <p:sp>
          <p:nvSpPr>
            <p:cNvPr id="47118" name="Oval 35"/>
            <p:cNvSpPr>
              <a:spLocks noChangeArrowheads="1"/>
            </p:cNvSpPr>
            <p:nvPr/>
          </p:nvSpPr>
          <p:spPr bwMode="auto">
            <a:xfrm>
              <a:off x="4036" y="1980"/>
              <a:ext cx="90" cy="91"/>
            </a:xfrm>
            <a:prstGeom prst="ellipse">
              <a:avLst/>
            </a:prstGeom>
            <a:solidFill>
              <a:srgbClr val="660066"/>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endParaRPr lang="zh-TW" altLang="en-US">
                <a:solidFill>
                  <a:srgbClr val="000000"/>
                </a:solidFill>
              </a:endParaRPr>
            </a:p>
          </p:txBody>
        </p:sp>
        <p:sp>
          <p:nvSpPr>
            <p:cNvPr id="47119" name="Oval 36"/>
            <p:cNvSpPr>
              <a:spLocks noChangeArrowheads="1"/>
            </p:cNvSpPr>
            <p:nvPr/>
          </p:nvSpPr>
          <p:spPr bwMode="auto">
            <a:xfrm>
              <a:off x="4036" y="1816"/>
              <a:ext cx="90" cy="91"/>
            </a:xfrm>
            <a:prstGeom prst="ellipse">
              <a:avLst/>
            </a:prstGeom>
            <a:solidFill>
              <a:srgbClr val="660066"/>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endParaRPr lang="zh-TW" altLang="en-US">
                <a:solidFill>
                  <a:srgbClr val="000000"/>
                </a:solidFill>
              </a:endParaRPr>
            </a:p>
          </p:txBody>
        </p:sp>
      </p:grpSp>
      <p:sp>
        <p:nvSpPr>
          <p:cNvPr id="25" name="文字方塊 24"/>
          <p:cNvSpPr txBox="1"/>
          <p:nvPr/>
        </p:nvSpPr>
        <p:spPr>
          <a:xfrm>
            <a:off x="4786313" y="5072063"/>
            <a:ext cx="3708400" cy="830262"/>
          </a:xfrm>
          <a:prstGeom prst="rect">
            <a:avLst/>
          </a:prstGeom>
          <a:noFill/>
        </p:spPr>
        <p:txBody>
          <a:bodyPr wrap="none">
            <a:spAutoFit/>
          </a:bodyPr>
          <a:lstStyle/>
          <a:p>
            <a:pPr fontAlgn="base">
              <a:spcBef>
                <a:spcPct val="0"/>
              </a:spcBef>
              <a:spcAft>
                <a:spcPct val="0"/>
              </a:spcAft>
              <a:defRPr/>
            </a:pPr>
            <a:r>
              <a:rPr kumimoji="1" lang="en-US" altLang="zh-TW" sz="2400" dirty="0">
                <a:solidFill>
                  <a:srgbClr val="000000"/>
                </a:solidFill>
              </a:rPr>
              <a:t>Note that there is a shift </a:t>
            </a:r>
          </a:p>
          <a:p>
            <a:pPr fontAlgn="base">
              <a:spcBef>
                <a:spcPct val="0"/>
              </a:spcBef>
              <a:spcAft>
                <a:spcPct val="0"/>
              </a:spcAft>
              <a:defRPr/>
            </a:pPr>
            <a:r>
              <a:rPr kumimoji="1" lang="en-US" altLang="zh-TW" sz="2400" dirty="0">
                <a:solidFill>
                  <a:srgbClr val="000000"/>
                </a:solidFill>
              </a:rPr>
              <a:t>that we can’t recover</a:t>
            </a:r>
            <a:endParaRPr kumimoji="1" lang="zh-TW" altLang="en-US" sz="2400" dirty="0">
              <a:solidFill>
                <a:srgbClr val="000000"/>
              </a:solidFill>
            </a:endParaRPr>
          </a:p>
        </p:txBody>
      </p:sp>
    </p:spTree>
    <p:extLst>
      <p:ext uri="{BB962C8B-B14F-4D97-AF65-F5344CB8AC3E}">
        <p14:creationId xmlns:p14="http://schemas.microsoft.com/office/powerpoint/2010/main" val="42366769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altLang="zh-TW" sz="3200" smtClean="0"/>
              <a:t>Math for recovering response curve</a:t>
            </a:r>
          </a:p>
        </p:txBody>
      </p:sp>
      <p:pic>
        <p:nvPicPr>
          <p:cNvPr id="4915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5225" y="1125538"/>
            <a:ext cx="2543175"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pic>
        <p:nvPicPr>
          <p:cNvPr id="4915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688" y="1773238"/>
            <a:ext cx="409575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pic>
        <p:nvPicPr>
          <p:cNvPr id="4915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2850" y="2349500"/>
            <a:ext cx="4295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pic>
        <p:nvPicPr>
          <p:cNvPr id="4915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2938463"/>
            <a:ext cx="471487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pic>
        <p:nvPicPr>
          <p:cNvPr id="49159"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5075" y="3500438"/>
            <a:ext cx="3552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pic>
        <p:nvPicPr>
          <p:cNvPr id="49160"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3388" y="4373563"/>
            <a:ext cx="8459787"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pic>
        <p:nvPicPr>
          <p:cNvPr id="49161"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9750" y="4149725"/>
            <a:ext cx="32385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pic>
        <p:nvPicPr>
          <p:cNvPr id="4916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92500" y="5805488"/>
            <a:ext cx="528637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spTree>
    <p:extLst>
      <p:ext uri="{BB962C8B-B14F-4D97-AF65-F5344CB8AC3E}">
        <p14:creationId xmlns:p14="http://schemas.microsoft.com/office/powerpoint/2010/main" val="2859195488"/>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altLang="zh-TW" sz="3200" smtClean="0"/>
              <a:t>Recovering response curve</a:t>
            </a:r>
          </a:p>
        </p:txBody>
      </p:sp>
      <p:sp>
        <p:nvSpPr>
          <p:cNvPr id="50179" name="Rectangle 3"/>
          <p:cNvSpPr>
            <a:spLocks noGrp="1" noChangeArrowheads="1"/>
          </p:cNvSpPr>
          <p:nvPr>
            <p:ph type="body" idx="1"/>
          </p:nvPr>
        </p:nvSpPr>
        <p:spPr/>
        <p:txBody>
          <a:bodyPr/>
          <a:lstStyle/>
          <a:p>
            <a:pPr eaLnBrk="1" hangingPunct="1"/>
            <a:r>
              <a:rPr lang="en-US" altLang="zh-TW" smtClean="0"/>
              <a:t>The solution can be only up to a scale, add a constraint </a:t>
            </a:r>
          </a:p>
          <a:p>
            <a:pPr eaLnBrk="1" hangingPunct="1"/>
            <a:endParaRPr lang="en-US" altLang="zh-TW" smtClean="0"/>
          </a:p>
          <a:p>
            <a:pPr eaLnBrk="1" hangingPunct="1"/>
            <a:r>
              <a:rPr lang="en-US" altLang="zh-TW" smtClean="0"/>
              <a:t>Add a hat weighting function</a:t>
            </a:r>
          </a:p>
          <a:p>
            <a:pPr eaLnBrk="1" hangingPunct="1"/>
            <a:endParaRPr lang="en-US" altLang="zh-TW" smtClean="0"/>
          </a:p>
          <a:p>
            <a:pPr eaLnBrk="1" hangingPunct="1"/>
            <a:endParaRPr lang="en-US" altLang="zh-TW" smtClean="0"/>
          </a:p>
        </p:txBody>
      </p:sp>
      <p:pic>
        <p:nvPicPr>
          <p:cNvPr id="501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2060575"/>
            <a:ext cx="662781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pic>
        <p:nvPicPr>
          <p:cNvPr id="5018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2997200"/>
            <a:ext cx="7208837"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pic>
        <p:nvPicPr>
          <p:cNvPr id="5018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4132263"/>
            <a:ext cx="7646988"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spTree>
    <p:extLst>
      <p:ext uri="{BB962C8B-B14F-4D97-AF65-F5344CB8AC3E}">
        <p14:creationId xmlns:p14="http://schemas.microsoft.com/office/powerpoint/2010/main" val="3107253076"/>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altLang="zh-TW" sz="3200" smtClean="0"/>
              <a:t>Recovered response function</a:t>
            </a:r>
          </a:p>
        </p:txBody>
      </p:sp>
      <p:pic>
        <p:nvPicPr>
          <p:cNvPr id="58371"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052513"/>
            <a:ext cx="6408737"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631396947"/>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US" altLang="zh-TW" sz="3200" smtClean="0"/>
              <a:t>Constructing HDR radiance map</a:t>
            </a:r>
          </a:p>
        </p:txBody>
      </p:sp>
      <p:pic>
        <p:nvPicPr>
          <p:cNvPr id="59395"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700338" y="1341438"/>
            <a:ext cx="3609975" cy="542925"/>
          </a:xfrm>
          <a:noFill/>
        </p:spPr>
      </p:pic>
      <p:pic>
        <p:nvPicPr>
          <p:cNvPr id="5939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3500438"/>
            <a:ext cx="5953125"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sp>
        <p:nvSpPr>
          <p:cNvPr id="59397" name="Rectangle 6"/>
          <p:cNvSpPr>
            <a:spLocks noChangeArrowheads="1"/>
          </p:cNvSpPr>
          <p:nvPr/>
        </p:nvSpPr>
        <p:spPr bwMode="auto">
          <a:xfrm>
            <a:off x="539750" y="2205038"/>
            <a:ext cx="8229600"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eaLnBrk="1" fontAlgn="base" hangingPunct="1">
              <a:spcBef>
                <a:spcPct val="20000"/>
              </a:spcBef>
              <a:spcAft>
                <a:spcPct val="0"/>
              </a:spcAft>
            </a:pPr>
            <a:r>
              <a:rPr lang="en-US" altLang="zh-TW" sz="2800">
                <a:solidFill>
                  <a:srgbClr val="000000"/>
                </a:solidFill>
                <a:latin typeface="Trebuchet MS" pitchFamily="34" charset="0"/>
              </a:rPr>
              <a:t>combine pixels to reduce noise and obtain a more reliable estimation</a:t>
            </a:r>
          </a:p>
          <a:p>
            <a:pPr eaLnBrk="1" fontAlgn="base" hangingPunct="1">
              <a:spcBef>
                <a:spcPct val="20000"/>
              </a:spcBef>
              <a:spcAft>
                <a:spcPct val="0"/>
              </a:spcAft>
            </a:pPr>
            <a:endParaRPr lang="en-US" altLang="zh-TW" sz="2800">
              <a:solidFill>
                <a:srgbClr val="000000"/>
              </a:solidFill>
              <a:latin typeface="Trebuchet MS" pitchFamily="34" charset="0"/>
            </a:endParaRPr>
          </a:p>
        </p:txBody>
      </p:sp>
    </p:spTree>
    <p:extLst>
      <p:ext uri="{BB962C8B-B14F-4D97-AF65-F5344CB8AC3E}">
        <p14:creationId xmlns:p14="http://schemas.microsoft.com/office/powerpoint/2010/main" val="3124044931"/>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altLang="zh-TW" sz="3200" smtClean="0"/>
              <a:t>Reconstructed radiance map</a:t>
            </a:r>
          </a:p>
        </p:txBody>
      </p:sp>
      <p:pic>
        <p:nvPicPr>
          <p:cNvPr id="60419"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275" y="3429000"/>
            <a:ext cx="1150938"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0420"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1052513"/>
            <a:ext cx="3167063" cy="534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4117894603"/>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4"/>
          <p:cNvSpPr>
            <a:spLocks noGrp="1" noChangeArrowheads="1"/>
          </p:cNvSpPr>
          <p:nvPr>
            <p:ph type="ctrTitle"/>
          </p:nvPr>
        </p:nvSpPr>
        <p:spPr/>
        <p:txBody>
          <a:bodyPr/>
          <a:lstStyle/>
          <a:p>
            <a:pPr eaLnBrk="1" hangingPunct="1"/>
            <a:r>
              <a:rPr lang="en-US" altLang="zh-TW" sz="4000" dirty="0" smtClean="0"/>
              <a:t>Gradient Domain High Dynamic Range Compression</a:t>
            </a:r>
          </a:p>
        </p:txBody>
      </p:sp>
      <p:sp>
        <p:nvSpPr>
          <p:cNvPr id="68611" name="Rectangle 5"/>
          <p:cNvSpPr>
            <a:spLocks noGrp="1" noChangeArrowheads="1"/>
          </p:cNvSpPr>
          <p:nvPr>
            <p:ph type="subTitle" idx="1"/>
          </p:nvPr>
        </p:nvSpPr>
        <p:spPr/>
        <p:txBody>
          <a:bodyPr/>
          <a:lstStyle/>
          <a:p>
            <a:pPr algn="ctr" eaLnBrk="1" hangingPunct="1"/>
            <a:r>
              <a:rPr lang="en-US" altLang="zh-TW" dirty="0" err="1" smtClean="0"/>
              <a:t>Raanan</a:t>
            </a:r>
            <a:r>
              <a:rPr lang="en-US" altLang="zh-TW" dirty="0" smtClean="0"/>
              <a:t> </a:t>
            </a:r>
            <a:r>
              <a:rPr lang="en-US" altLang="zh-TW" dirty="0" err="1" smtClean="0"/>
              <a:t>Fattal</a:t>
            </a:r>
            <a:r>
              <a:rPr lang="en-US" altLang="zh-TW" dirty="0" smtClean="0"/>
              <a:t>    </a:t>
            </a:r>
            <a:r>
              <a:rPr lang="en-US" altLang="zh-TW" dirty="0" err="1" smtClean="0"/>
              <a:t>Dani</a:t>
            </a:r>
            <a:r>
              <a:rPr lang="en-US" altLang="zh-TW" dirty="0" smtClean="0"/>
              <a:t> </a:t>
            </a:r>
            <a:r>
              <a:rPr lang="en-US" altLang="zh-TW" dirty="0" err="1" smtClean="0"/>
              <a:t>Lischinski</a:t>
            </a:r>
            <a:r>
              <a:rPr lang="en-US" altLang="zh-TW" dirty="0" smtClean="0"/>
              <a:t>     Michael </a:t>
            </a:r>
            <a:r>
              <a:rPr lang="en-US" altLang="zh-TW" dirty="0" err="1" smtClean="0"/>
              <a:t>Werman</a:t>
            </a:r>
            <a:endParaRPr lang="en-US" altLang="zh-TW" dirty="0" smtClean="0"/>
          </a:p>
          <a:p>
            <a:pPr algn="ctr" eaLnBrk="1" hangingPunct="1"/>
            <a:endParaRPr lang="en-US" altLang="zh-TW" dirty="0" smtClean="0"/>
          </a:p>
          <a:p>
            <a:pPr algn="ctr" eaLnBrk="1" hangingPunct="1"/>
            <a:r>
              <a:rPr lang="en-US" altLang="zh-TW" dirty="0" smtClean="0"/>
              <a:t>SIGGRAPH 2002</a:t>
            </a:r>
          </a:p>
        </p:txBody>
      </p:sp>
    </p:spTree>
    <p:extLst>
      <p:ext uri="{BB962C8B-B14F-4D97-AF65-F5344CB8AC3E}">
        <p14:creationId xmlns:p14="http://schemas.microsoft.com/office/powerpoint/2010/main" val="6334769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0" name="Rectangle 2"/>
          <p:cNvSpPr>
            <a:spLocks noGrp="1" noChangeArrowheads="1"/>
          </p:cNvSpPr>
          <p:nvPr>
            <p:ph type="title"/>
          </p:nvPr>
        </p:nvSpPr>
        <p:spPr/>
        <p:txBody>
          <a:bodyPr/>
          <a:lstStyle/>
          <a:p>
            <a:pPr eaLnBrk="1" hangingPunct="1">
              <a:tabLst>
                <a:tab pos="3135313" algn="l"/>
              </a:tabLst>
            </a:pPr>
            <a:r>
              <a:rPr lang="en-US" altLang="zh-TW" sz="3200" smtClean="0">
                <a:solidFill>
                  <a:schemeClr val="tx1"/>
                </a:solidFill>
              </a:rPr>
              <a:t>The method in 1D</a:t>
            </a:r>
          </a:p>
        </p:txBody>
      </p:sp>
      <p:graphicFrame>
        <p:nvGraphicFramePr>
          <p:cNvPr id="23554" name="Object 6"/>
          <p:cNvGraphicFramePr>
            <a:graphicFrameLocks/>
          </p:cNvGraphicFramePr>
          <p:nvPr/>
        </p:nvGraphicFramePr>
        <p:xfrm>
          <a:off x="395288" y="1268413"/>
          <a:ext cx="1979612" cy="1619250"/>
        </p:xfrm>
        <a:graphic>
          <a:graphicData uri="http://schemas.openxmlformats.org/presentationml/2006/ole">
            <mc:AlternateContent xmlns:mc="http://schemas.openxmlformats.org/markup-compatibility/2006">
              <mc:Choice xmlns:v="urn:schemas-microsoft-com:vml" Requires="v">
                <p:oleObj spid="_x0000_s5158" name="圖表" r:id="rId3" imgW="4276606" imgH="2771829" progId="Excel.Chart.8">
                  <p:embed/>
                </p:oleObj>
              </mc:Choice>
              <mc:Fallback>
                <p:oleObj name="圖表" r:id="rId3" imgW="4276606" imgH="2771829" progId="Excel.Char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1268413"/>
                        <a:ext cx="1979612"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3561" name="Group 28"/>
          <p:cNvGrpSpPr>
            <a:grpSpLocks/>
          </p:cNvGrpSpPr>
          <p:nvPr/>
        </p:nvGrpSpPr>
        <p:grpSpPr bwMode="auto">
          <a:xfrm>
            <a:off x="2312988" y="1265238"/>
            <a:ext cx="2906712" cy="1619250"/>
            <a:chOff x="1457" y="797"/>
            <a:chExt cx="1831" cy="1020"/>
          </a:xfrm>
        </p:grpSpPr>
        <p:graphicFrame>
          <p:nvGraphicFramePr>
            <p:cNvPr id="23559" name="Object 8"/>
            <p:cNvGraphicFramePr>
              <a:graphicFrameLocks/>
            </p:cNvGraphicFramePr>
            <p:nvPr/>
          </p:nvGraphicFramePr>
          <p:xfrm>
            <a:off x="2041" y="797"/>
            <a:ext cx="1247" cy="1020"/>
          </p:xfrm>
          <a:graphic>
            <a:graphicData uri="http://schemas.openxmlformats.org/presentationml/2006/ole">
              <mc:AlternateContent xmlns:mc="http://schemas.openxmlformats.org/markup-compatibility/2006">
                <mc:Choice xmlns:v="urn:schemas-microsoft-com:vml" Requires="v">
                  <p:oleObj spid="_x0000_s5159" name="圖表" r:id="rId5" imgW="4276606" imgH="2771829" progId="Excel.Chart.8">
                    <p:embed/>
                  </p:oleObj>
                </mc:Choice>
                <mc:Fallback>
                  <p:oleObj name="圖表" r:id="rId5" imgW="4276606" imgH="2771829" progId="Excel.Char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1" y="797"/>
                          <a:ext cx="1247" cy="1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3578" name="Group 13"/>
            <p:cNvGrpSpPr>
              <a:grpSpLocks/>
            </p:cNvGrpSpPr>
            <p:nvPr/>
          </p:nvGrpSpPr>
          <p:grpSpPr bwMode="auto">
            <a:xfrm>
              <a:off x="1457" y="981"/>
              <a:ext cx="613" cy="658"/>
              <a:chOff x="3628" y="1253"/>
              <a:chExt cx="613" cy="658"/>
            </a:xfrm>
          </p:grpSpPr>
          <p:sp>
            <p:nvSpPr>
              <p:cNvPr id="23579" name="AutoShape 14"/>
              <p:cNvSpPr>
                <a:spLocks noChangeArrowheads="1"/>
              </p:cNvSpPr>
              <p:nvPr/>
            </p:nvSpPr>
            <p:spPr bwMode="auto">
              <a:xfrm>
                <a:off x="3628" y="1253"/>
                <a:ext cx="613" cy="658"/>
              </a:xfrm>
              <a:prstGeom prst="rightArrow">
                <a:avLst>
                  <a:gd name="adj1" fmla="val 49852"/>
                  <a:gd name="adj2" fmla="val 38171"/>
                </a:avLst>
              </a:prstGeom>
              <a:solidFill>
                <a:schemeClr val="bg2"/>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endParaRPr lang="zh-TW" altLang="en-US">
                  <a:solidFill>
                    <a:srgbClr val="000000"/>
                  </a:solidFill>
                </a:endParaRPr>
              </a:p>
            </p:txBody>
          </p:sp>
          <p:sp>
            <p:nvSpPr>
              <p:cNvPr id="1150991" name="Text Box 15"/>
              <p:cNvSpPr txBox="1">
                <a:spLocks noChangeArrowheads="1"/>
              </p:cNvSpPr>
              <p:nvPr/>
            </p:nvSpPr>
            <p:spPr bwMode="auto">
              <a:xfrm>
                <a:off x="3673" y="1457"/>
                <a:ext cx="454" cy="231"/>
              </a:xfrm>
              <a:prstGeom prst="rect">
                <a:avLst/>
              </a:prstGeom>
              <a:solidFill>
                <a:schemeClr val="bg2"/>
              </a:solidFill>
              <a:ln w="12700" algn="ctr">
                <a:noFill/>
                <a:miter lim="800000"/>
                <a:headEnd/>
                <a:tailEnd/>
              </a:ln>
              <a:effectLst/>
            </p:spPr>
            <p:txBody>
              <a:bodyPr>
                <a:spAutoFit/>
              </a:bodyPr>
              <a:lstStyle/>
              <a:p>
                <a:pPr algn="ctr" fontAlgn="base">
                  <a:spcBef>
                    <a:spcPct val="50000"/>
                  </a:spcBef>
                  <a:spcAft>
                    <a:spcPct val="0"/>
                  </a:spcAft>
                  <a:defRPr/>
                </a:pPr>
                <a:r>
                  <a:rPr lang="en-US" altLang="zh-TW">
                    <a:solidFill>
                      <a:srgbClr val="FFFFFF"/>
                    </a:solidFill>
                    <a:effectLst>
                      <a:outerShdw blurRad="38100" dist="38100" dir="2700000" algn="tl">
                        <a:srgbClr val="000000"/>
                      </a:outerShdw>
                    </a:effectLst>
                    <a:latin typeface="Tahoma" pitchFamily="34" charset="0"/>
                    <a:cs typeface="Arial" charset="0"/>
                  </a:rPr>
                  <a:t>log</a:t>
                </a:r>
              </a:p>
            </p:txBody>
          </p:sp>
        </p:grpSp>
      </p:grpSp>
      <p:grpSp>
        <p:nvGrpSpPr>
          <p:cNvPr id="23562" name="Group 29"/>
          <p:cNvGrpSpPr>
            <a:grpSpLocks/>
          </p:cNvGrpSpPr>
          <p:nvPr/>
        </p:nvGrpSpPr>
        <p:grpSpPr bwMode="auto">
          <a:xfrm>
            <a:off x="5148263" y="1265238"/>
            <a:ext cx="3563937" cy="1620837"/>
            <a:chOff x="3243" y="797"/>
            <a:chExt cx="2245" cy="1021"/>
          </a:xfrm>
        </p:grpSpPr>
        <p:graphicFrame>
          <p:nvGraphicFramePr>
            <p:cNvPr id="23558" name="Object 9"/>
            <p:cNvGraphicFramePr>
              <a:graphicFrameLocks/>
            </p:cNvGraphicFramePr>
            <p:nvPr/>
          </p:nvGraphicFramePr>
          <p:xfrm>
            <a:off x="4241" y="797"/>
            <a:ext cx="1247" cy="1021"/>
          </p:xfrm>
          <a:graphic>
            <a:graphicData uri="http://schemas.openxmlformats.org/presentationml/2006/ole">
              <mc:AlternateContent xmlns:mc="http://schemas.openxmlformats.org/markup-compatibility/2006">
                <mc:Choice xmlns:v="urn:schemas-microsoft-com:vml" Requires="v">
                  <p:oleObj spid="_x0000_s5160" name="圖表" r:id="rId7" imgW="4286374" imgH="2781221" progId="Excel.Chart.8">
                    <p:embed/>
                  </p:oleObj>
                </mc:Choice>
                <mc:Fallback>
                  <p:oleObj name="圖表" r:id="rId7" imgW="4286374" imgH="2781221" progId="Excel.Chart.8">
                    <p:embed/>
                    <p:pic>
                      <p:nvPicPr>
                        <p:cNvPr id="0" name=""/>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41" y="797"/>
                          <a:ext cx="1247" cy="1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3575" name="Group 16"/>
            <p:cNvGrpSpPr>
              <a:grpSpLocks/>
            </p:cNvGrpSpPr>
            <p:nvPr/>
          </p:nvGrpSpPr>
          <p:grpSpPr bwMode="auto">
            <a:xfrm>
              <a:off x="3243" y="1003"/>
              <a:ext cx="1066" cy="658"/>
              <a:chOff x="3628" y="1253"/>
              <a:chExt cx="613" cy="658"/>
            </a:xfrm>
          </p:grpSpPr>
          <p:sp>
            <p:nvSpPr>
              <p:cNvPr id="23576" name="AutoShape 17"/>
              <p:cNvSpPr>
                <a:spLocks noChangeArrowheads="1"/>
              </p:cNvSpPr>
              <p:nvPr/>
            </p:nvSpPr>
            <p:spPr bwMode="auto">
              <a:xfrm>
                <a:off x="3628" y="1253"/>
                <a:ext cx="613" cy="658"/>
              </a:xfrm>
              <a:prstGeom prst="rightArrow">
                <a:avLst>
                  <a:gd name="adj1" fmla="val 49852"/>
                  <a:gd name="adj2" fmla="val 38171"/>
                </a:avLst>
              </a:prstGeom>
              <a:solidFill>
                <a:schemeClr val="bg2"/>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endParaRPr lang="zh-TW" altLang="en-US">
                  <a:solidFill>
                    <a:srgbClr val="000000"/>
                  </a:solidFill>
                </a:endParaRPr>
              </a:p>
            </p:txBody>
          </p:sp>
          <p:sp>
            <p:nvSpPr>
              <p:cNvPr id="1150994" name="Text Box 18"/>
              <p:cNvSpPr txBox="1">
                <a:spLocks noChangeArrowheads="1"/>
              </p:cNvSpPr>
              <p:nvPr/>
            </p:nvSpPr>
            <p:spPr bwMode="auto">
              <a:xfrm>
                <a:off x="3673" y="1457"/>
                <a:ext cx="454" cy="231"/>
              </a:xfrm>
              <a:prstGeom prst="rect">
                <a:avLst/>
              </a:prstGeom>
              <a:solidFill>
                <a:schemeClr val="bg2"/>
              </a:solidFill>
              <a:ln w="12700" algn="ctr">
                <a:noFill/>
                <a:miter lim="800000"/>
                <a:headEnd/>
                <a:tailEnd/>
              </a:ln>
              <a:effectLst/>
            </p:spPr>
            <p:txBody>
              <a:bodyPr>
                <a:spAutoFit/>
              </a:bodyPr>
              <a:lstStyle/>
              <a:p>
                <a:pPr algn="ctr" fontAlgn="base">
                  <a:spcBef>
                    <a:spcPct val="50000"/>
                  </a:spcBef>
                  <a:spcAft>
                    <a:spcPct val="0"/>
                  </a:spcAft>
                  <a:defRPr/>
                </a:pPr>
                <a:r>
                  <a:rPr lang="en-US" altLang="zh-TW">
                    <a:solidFill>
                      <a:srgbClr val="FFFFFF"/>
                    </a:solidFill>
                    <a:effectLst>
                      <a:outerShdw blurRad="38100" dist="38100" dir="2700000" algn="tl">
                        <a:srgbClr val="000000"/>
                      </a:outerShdw>
                    </a:effectLst>
                    <a:latin typeface="Tahoma" pitchFamily="34" charset="0"/>
                    <a:cs typeface="Arial" charset="0"/>
                  </a:rPr>
                  <a:t>derivative</a:t>
                </a:r>
              </a:p>
            </p:txBody>
          </p:sp>
        </p:grpSp>
      </p:grpSp>
      <p:grpSp>
        <p:nvGrpSpPr>
          <p:cNvPr id="23563" name="Group 30"/>
          <p:cNvGrpSpPr>
            <a:grpSpLocks/>
          </p:cNvGrpSpPr>
          <p:nvPr/>
        </p:nvGrpSpPr>
        <p:grpSpPr bwMode="auto">
          <a:xfrm>
            <a:off x="6732588" y="2781300"/>
            <a:ext cx="1979612" cy="3130550"/>
            <a:chOff x="4241" y="1752"/>
            <a:chExt cx="1247" cy="1972"/>
          </a:xfrm>
        </p:grpSpPr>
        <p:graphicFrame>
          <p:nvGraphicFramePr>
            <p:cNvPr id="23557" name="Object 10"/>
            <p:cNvGraphicFramePr>
              <a:graphicFrameLocks/>
            </p:cNvGraphicFramePr>
            <p:nvPr/>
          </p:nvGraphicFramePr>
          <p:xfrm>
            <a:off x="4241" y="2704"/>
            <a:ext cx="1247" cy="1020"/>
          </p:xfrm>
          <a:graphic>
            <a:graphicData uri="http://schemas.openxmlformats.org/presentationml/2006/ole">
              <mc:AlternateContent xmlns:mc="http://schemas.openxmlformats.org/markup-compatibility/2006">
                <mc:Choice xmlns:v="urn:schemas-microsoft-com:vml" Requires="v">
                  <p:oleObj spid="_x0000_s5161" name="圖表" r:id="rId9" imgW="4286374" imgH="2781221" progId="Excel.Chart.8">
                    <p:embed/>
                  </p:oleObj>
                </mc:Choice>
                <mc:Fallback>
                  <p:oleObj name="圖表" r:id="rId9" imgW="4286374" imgH="2781221" progId="Excel.Chart.8">
                    <p:embed/>
                    <p:pic>
                      <p:nvPicPr>
                        <p:cNvPr id="0" name=""/>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41" y="2704"/>
                          <a:ext cx="1247" cy="1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3572" name="Group 19"/>
            <p:cNvGrpSpPr>
              <a:grpSpLocks/>
            </p:cNvGrpSpPr>
            <p:nvPr/>
          </p:nvGrpSpPr>
          <p:grpSpPr bwMode="auto">
            <a:xfrm rot="5400000">
              <a:off x="4358" y="1929"/>
              <a:ext cx="1012" cy="658"/>
              <a:chOff x="3628" y="1253"/>
              <a:chExt cx="613" cy="658"/>
            </a:xfrm>
          </p:grpSpPr>
          <p:sp>
            <p:nvSpPr>
              <p:cNvPr id="23573" name="AutoShape 20"/>
              <p:cNvSpPr>
                <a:spLocks noChangeArrowheads="1"/>
              </p:cNvSpPr>
              <p:nvPr/>
            </p:nvSpPr>
            <p:spPr bwMode="auto">
              <a:xfrm>
                <a:off x="3628" y="1253"/>
                <a:ext cx="613" cy="658"/>
              </a:xfrm>
              <a:prstGeom prst="rightArrow">
                <a:avLst>
                  <a:gd name="adj1" fmla="val 49852"/>
                  <a:gd name="adj2" fmla="val 38171"/>
                </a:avLst>
              </a:prstGeom>
              <a:solidFill>
                <a:schemeClr val="bg2"/>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endParaRPr lang="zh-TW" altLang="en-US">
                  <a:solidFill>
                    <a:srgbClr val="000000"/>
                  </a:solidFill>
                </a:endParaRPr>
              </a:p>
            </p:txBody>
          </p:sp>
          <p:sp>
            <p:nvSpPr>
              <p:cNvPr id="1150997" name="Text Box 21"/>
              <p:cNvSpPr txBox="1">
                <a:spLocks noChangeArrowheads="1"/>
              </p:cNvSpPr>
              <p:nvPr/>
            </p:nvSpPr>
            <p:spPr bwMode="auto">
              <a:xfrm>
                <a:off x="3673" y="1467"/>
                <a:ext cx="454" cy="231"/>
              </a:xfrm>
              <a:prstGeom prst="rect">
                <a:avLst/>
              </a:prstGeom>
              <a:solidFill>
                <a:schemeClr val="bg2"/>
              </a:solidFill>
              <a:ln w="12700" algn="ctr">
                <a:noFill/>
                <a:miter lim="800000"/>
                <a:headEnd/>
                <a:tailEnd/>
              </a:ln>
              <a:effectLst/>
            </p:spPr>
            <p:txBody>
              <a:bodyPr>
                <a:spAutoFit/>
              </a:bodyPr>
              <a:lstStyle/>
              <a:p>
                <a:pPr algn="ctr" fontAlgn="base">
                  <a:spcBef>
                    <a:spcPct val="50000"/>
                  </a:spcBef>
                  <a:spcAft>
                    <a:spcPct val="0"/>
                  </a:spcAft>
                  <a:defRPr/>
                </a:pPr>
                <a:r>
                  <a:rPr lang="en-US" altLang="zh-TW">
                    <a:solidFill>
                      <a:srgbClr val="FFFFFF"/>
                    </a:solidFill>
                    <a:effectLst>
                      <a:outerShdw blurRad="38100" dist="38100" dir="2700000" algn="tl">
                        <a:srgbClr val="000000"/>
                      </a:outerShdw>
                    </a:effectLst>
                    <a:latin typeface="Tahoma" pitchFamily="34" charset="0"/>
                    <a:cs typeface="Arial" charset="0"/>
                  </a:rPr>
                  <a:t>attenuate</a:t>
                </a:r>
              </a:p>
            </p:txBody>
          </p:sp>
        </p:grpSp>
      </p:grpSp>
      <p:grpSp>
        <p:nvGrpSpPr>
          <p:cNvPr id="23564" name="Group 31"/>
          <p:cNvGrpSpPr>
            <a:grpSpLocks/>
          </p:cNvGrpSpPr>
          <p:nvPr/>
        </p:nvGrpSpPr>
        <p:grpSpPr bwMode="auto">
          <a:xfrm>
            <a:off x="3203575" y="4292600"/>
            <a:ext cx="3600450" cy="1619250"/>
            <a:chOff x="2018" y="2704"/>
            <a:chExt cx="2268" cy="1020"/>
          </a:xfrm>
        </p:grpSpPr>
        <p:graphicFrame>
          <p:nvGraphicFramePr>
            <p:cNvPr id="23556" name="Object 11"/>
            <p:cNvGraphicFramePr>
              <a:graphicFrameLocks/>
            </p:cNvGraphicFramePr>
            <p:nvPr/>
          </p:nvGraphicFramePr>
          <p:xfrm>
            <a:off x="2018" y="2704"/>
            <a:ext cx="1247" cy="1020"/>
          </p:xfrm>
          <a:graphic>
            <a:graphicData uri="http://schemas.openxmlformats.org/presentationml/2006/ole">
              <mc:AlternateContent xmlns:mc="http://schemas.openxmlformats.org/markup-compatibility/2006">
                <mc:Choice xmlns:v="urn:schemas-microsoft-com:vml" Requires="v">
                  <p:oleObj spid="_x0000_s5162" name="圖表" r:id="rId11" imgW="4267200" imgH="2762075" progId="Excel.Chart.8">
                    <p:embed/>
                  </p:oleObj>
                </mc:Choice>
                <mc:Fallback>
                  <p:oleObj name="圖表" r:id="rId11" imgW="4267200" imgH="2762075" progId="Excel.Chart.8">
                    <p:embed/>
                    <p:pic>
                      <p:nvPicPr>
                        <p:cNvPr id="0" name=""/>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18" y="2704"/>
                          <a:ext cx="1247" cy="1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3569" name="Group 22"/>
            <p:cNvGrpSpPr>
              <a:grpSpLocks/>
            </p:cNvGrpSpPr>
            <p:nvPr/>
          </p:nvGrpSpPr>
          <p:grpSpPr bwMode="auto">
            <a:xfrm>
              <a:off x="3220" y="2886"/>
              <a:ext cx="1066" cy="658"/>
              <a:chOff x="3339" y="2140"/>
              <a:chExt cx="1066" cy="658"/>
            </a:xfrm>
          </p:grpSpPr>
          <p:sp>
            <p:nvSpPr>
              <p:cNvPr id="23570" name="AutoShape 23"/>
              <p:cNvSpPr>
                <a:spLocks noChangeArrowheads="1"/>
              </p:cNvSpPr>
              <p:nvPr/>
            </p:nvSpPr>
            <p:spPr bwMode="auto">
              <a:xfrm flipH="1">
                <a:off x="3339" y="2140"/>
                <a:ext cx="1066" cy="658"/>
              </a:xfrm>
              <a:prstGeom prst="rightArrow">
                <a:avLst>
                  <a:gd name="adj1" fmla="val 49852"/>
                  <a:gd name="adj2" fmla="val 61840"/>
                </a:avLst>
              </a:prstGeom>
              <a:solidFill>
                <a:schemeClr val="bg2"/>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endParaRPr lang="zh-TW" altLang="en-US">
                  <a:solidFill>
                    <a:srgbClr val="000000"/>
                  </a:solidFill>
                </a:endParaRPr>
              </a:p>
            </p:txBody>
          </p:sp>
          <p:sp>
            <p:nvSpPr>
              <p:cNvPr id="1151000" name="Text Box 24"/>
              <p:cNvSpPr txBox="1">
                <a:spLocks noChangeArrowheads="1"/>
              </p:cNvSpPr>
              <p:nvPr/>
            </p:nvSpPr>
            <p:spPr bwMode="auto">
              <a:xfrm>
                <a:off x="3523" y="2345"/>
                <a:ext cx="790" cy="231"/>
              </a:xfrm>
              <a:prstGeom prst="rect">
                <a:avLst/>
              </a:prstGeom>
              <a:solidFill>
                <a:schemeClr val="bg2"/>
              </a:solidFill>
              <a:ln w="12700" algn="ctr">
                <a:noFill/>
                <a:miter lim="800000"/>
                <a:headEnd/>
                <a:tailEnd/>
              </a:ln>
              <a:effectLst/>
            </p:spPr>
            <p:txBody>
              <a:bodyPr>
                <a:spAutoFit/>
              </a:bodyPr>
              <a:lstStyle/>
              <a:p>
                <a:pPr algn="ctr" fontAlgn="base">
                  <a:spcBef>
                    <a:spcPct val="50000"/>
                  </a:spcBef>
                  <a:spcAft>
                    <a:spcPct val="0"/>
                  </a:spcAft>
                  <a:defRPr/>
                </a:pPr>
                <a:r>
                  <a:rPr lang="en-US" altLang="zh-TW">
                    <a:solidFill>
                      <a:srgbClr val="FFFFFF"/>
                    </a:solidFill>
                    <a:effectLst>
                      <a:outerShdw blurRad="38100" dist="38100" dir="2700000" algn="tl">
                        <a:srgbClr val="000000"/>
                      </a:outerShdw>
                    </a:effectLst>
                    <a:latin typeface="Tahoma" pitchFamily="34" charset="0"/>
                    <a:cs typeface="Arial" charset="0"/>
                  </a:rPr>
                  <a:t>integrate</a:t>
                </a:r>
              </a:p>
            </p:txBody>
          </p:sp>
        </p:grpSp>
      </p:grpSp>
      <p:grpSp>
        <p:nvGrpSpPr>
          <p:cNvPr id="23565" name="Group 32"/>
          <p:cNvGrpSpPr>
            <a:grpSpLocks/>
          </p:cNvGrpSpPr>
          <p:nvPr/>
        </p:nvGrpSpPr>
        <p:grpSpPr bwMode="auto">
          <a:xfrm>
            <a:off x="395288" y="4292600"/>
            <a:ext cx="2882900" cy="1619250"/>
            <a:chOff x="249" y="2704"/>
            <a:chExt cx="1816" cy="1020"/>
          </a:xfrm>
        </p:grpSpPr>
        <p:graphicFrame>
          <p:nvGraphicFramePr>
            <p:cNvPr id="23555" name="Object 12"/>
            <p:cNvGraphicFramePr>
              <a:graphicFrameLocks/>
            </p:cNvGraphicFramePr>
            <p:nvPr/>
          </p:nvGraphicFramePr>
          <p:xfrm>
            <a:off x="249" y="2704"/>
            <a:ext cx="1247" cy="1020"/>
          </p:xfrm>
          <a:graphic>
            <a:graphicData uri="http://schemas.openxmlformats.org/presentationml/2006/ole">
              <mc:AlternateContent xmlns:mc="http://schemas.openxmlformats.org/markup-compatibility/2006">
                <mc:Choice xmlns:v="urn:schemas-microsoft-com:vml" Requires="v">
                  <p:oleObj spid="_x0000_s5163" name="圖表" r:id="rId13" imgW="4295781" imgH="2790975" progId="Excel.Chart.8">
                    <p:embed/>
                  </p:oleObj>
                </mc:Choice>
                <mc:Fallback>
                  <p:oleObj name="圖表" r:id="rId13" imgW="4295781" imgH="2790975" progId="Excel.Chart.8">
                    <p:embed/>
                    <p:pic>
                      <p:nvPicPr>
                        <p:cNvPr id="0" name=""/>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9" y="2704"/>
                          <a:ext cx="1247" cy="1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3566" name="Group 25"/>
            <p:cNvGrpSpPr>
              <a:grpSpLocks/>
            </p:cNvGrpSpPr>
            <p:nvPr/>
          </p:nvGrpSpPr>
          <p:grpSpPr bwMode="auto">
            <a:xfrm>
              <a:off x="1452" y="2908"/>
              <a:ext cx="613" cy="658"/>
              <a:chOff x="1920" y="2344"/>
              <a:chExt cx="613" cy="658"/>
            </a:xfrm>
          </p:grpSpPr>
          <p:sp>
            <p:nvSpPr>
              <p:cNvPr id="23567" name="AutoShape 26"/>
              <p:cNvSpPr>
                <a:spLocks noChangeArrowheads="1"/>
              </p:cNvSpPr>
              <p:nvPr/>
            </p:nvSpPr>
            <p:spPr bwMode="auto">
              <a:xfrm flipH="1">
                <a:off x="1920" y="2344"/>
                <a:ext cx="613" cy="658"/>
              </a:xfrm>
              <a:prstGeom prst="rightArrow">
                <a:avLst>
                  <a:gd name="adj1" fmla="val 49852"/>
                  <a:gd name="adj2" fmla="val 38171"/>
                </a:avLst>
              </a:prstGeom>
              <a:solidFill>
                <a:schemeClr val="bg2"/>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endParaRPr lang="zh-TW" altLang="en-US">
                  <a:solidFill>
                    <a:srgbClr val="000000"/>
                  </a:solidFill>
                </a:endParaRPr>
              </a:p>
            </p:txBody>
          </p:sp>
          <p:sp>
            <p:nvSpPr>
              <p:cNvPr id="1151003" name="Text Box 27"/>
              <p:cNvSpPr txBox="1">
                <a:spLocks noChangeArrowheads="1"/>
              </p:cNvSpPr>
              <p:nvPr/>
            </p:nvSpPr>
            <p:spPr bwMode="auto">
              <a:xfrm>
                <a:off x="2051" y="2554"/>
                <a:ext cx="454" cy="231"/>
              </a:xfrm>
              <a:prstGeom prst="rect">
                <a:avLst/>
              </a:prstGeom>
              <a:solidFill>
                <a:schemeClr val="bg2"/>
              </a:solidFill>
              <a:ln w="12700" algn="ctr">
                <a:noFill/>
                <a:miter lim="800000"/>
                <a:headEnd/>
                <a:tailEnd/>
              </a:ln>
              <a:effectLst/>
            </p:spPr>
            <p:txBody>
              <a:bodyPr>
                <a:spAutoFit/>
              </a:bodyPr>
              <a:lstStyle/>
              <a:p>
                <a:pPr algn="ctr" fontAlgn="base">
                  <a:spcBef>
                    <a:spcPct val="50000"/>
                  </a:spcBef>
                  <a:spcAft>
                    <a:spcPct val="0"/>
                  </a:spcAft>
                  <a:defRPr/>
                </a:pPr>
                <a:r>
                  <a:rPr lang="en-US" altLang="zh-TW">
                    <a:solidFill>
                      <a:srgbClr val="FFFFFF"/>
                    </a:solidFill>
                    <a:effectLst>
                      <a:outerShdw blurRad="38100" dist="38100" dir="2700000" algn="tl">
                        <a:srgbClr val="000000"/>
                      </a:outerShdw>
                    </a:effectLst>
                    <a:latin typeface="Tahoma" pitchFamily="34" charset="0"/>
                    <a:cs typeface="Arial" charset="0"/>
                  </a:rPr>
                  <a:t>exp</a:t>
                </a:r>
              </a:p>
            </p:txBody>
          </p:sp>
        </p:grpSp>
      </p:grpSp>
    </p:spTree>
    <p:extLst>
      <p:ext uri="{BB962C8B-B14F-4D97-AF65-F5344CB8AC3E}">
        <p14:creationId xmlns:p14="http://schemas.microsoft.com/office/powerpoint/2010/main" val="24329792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2"/>
          <p:cNvSpPr>
            <a:spLocks noGrp="1" noChangeArrowheads="1"/>
          </p:cNvSpPr>
          <p:nvPr>
            <p:ph type="title"/>
          </p:nvPr>
        </p:nvSpPr>
        <p:spPr/>
        <p:txBody>
          <a:bodyPr/>
          <a:lstStyle/>
          <a:p>
            <a:pPr eaLnBrk="1" hangingPunct="1"/>
            <a:r>
              <a:rPr lang="en-US" altLang="zh-TW" sz="3200" smtClean="0"/>
              <a:t>The method in 2D</a:t>
            </a:r>
          </a:p>
        </p:txBody>
      </p:sp>
      <p:sp>
        <p:nvSpPr>
          <p:cNvPr id="1119235" name="Rectangle 3"/>
          <p:cNvSpPr>
            <a:spLocks noGrp="1" noChangeArrowheads="1"/>
          </p:cNvSpPr>
          <p:nvPr>
            <p:ph type="body" idx="1"/>
          </p:nvPr>
        </p:nvSpPr>
        <p:spPr/>
        <p:txBody>
          <a:bodyPr/>
          <a:lstStyle/>
          <a:p>
            <a:pPr eaLnBrk="1" hangingPunct="1">
              <a:spcBef>
                <a:spcPct val="50000"/>
              </a:spcBef>
            </a:pPr>
            <a:r>
              <a:rPr lang="en-US" altLang="zh-TW" dirty="0" smtClean="0"/>
              <a:t>Given: a log-luminance image </a:t>
            </a:r>
            <a:r>
              <a:rPr lang="en-US" altLang="zh-TW" sz="3200" i="1" dirty="0" smtClean="0">
                <a:solidFill>
                  <a:srgbClr val="000099"/>
                </a:solidFill>
                <a:latin typeface="Times New Roman" pitchFamily="18" charset="0"/>
                <a:cs typeface="Times New Roman" pitchFamily="18" charset="0"/>
              </a:rPr>
              <a:t>H</a:t>
            </a:r>
            <a:r>
              <a:rPr lang="en-US" altLang="zh-TW" sz="3200" dirty="0" smtClean="0">
                <a:solidFill>
                  <a:srgbClr val="000099"/>
                </a:solidFill>
                <a:latin typeface="Times New Roman" pitchFamily="18" charset="0"/>
                <a:cs typeface="Times New Roman" pitchFamily="18" charset="0"/>
              </a:rPr>
              <a:t>(</a:t>
            </a:r>
            <a:r>
              <a:rPr lang="en-US" altLang="zh-TW" sz="3200" i="1" dirty="0" err="1" smtClean="0">
                <a:solidFill>
                  <a:srgbClr val="000099"/>
                </a:solidFill>
                <a:latin typeface="Times New Roman" pitchFamily="18" charset="0"/>
                <a:cs typeface="Times New Roman" pitchFamily="18" charset="0"/>
              </a:rPr>
              <a:t>x,y</a:t>
            </a:r>
            <a:r>
              <a:rPr lang="en-US" altLang="zh-TW" sz="3200" dirty="0" smtClean="0">
                <a:solidFill>
                  <a:srgbClr val="000099"/>
                </a:solidFill>
                <a:latin typeface="Times New Roman" pitchFamily="18" charset="0"/>
                <a:cs typeface="Times New Roman" pitchFamily="18" charset="0"/>
              </a:rPr>
              <a:t>)</a:t>
            </a:r>
            <a:endParaRPr lang="en-US" altLang="zh-TW" sz="3200" dirty="0" smtClean="0">
              <a:solidFill>
                <a:srgbClr val="000099"/>
              </a:solidFill>
            </a:endParaRPr>
          </a:p>
          <a:p>
            <a:pPr eaLnBrk="1" hangingPunct="1">
              <a:spcBef>
                <a:spcPct val="50000"/>
              </a:spcBef>
            </a:pPr>
            <a:r>
              <a:rPr lang="en-US" altLang="zh-TW" dirty="0" smtClean="0"/>
              <a:t>Compute an </a:t>
            </a:r>
            <a:r>
              <a:rPr lang="en-US" altLang="zh-TW" i="1" dirty="0" smtClean="0"/>
              <a:t>attenuation map</a:t>
            </a:r>
            <a:r>
              <a:rPr lang="en-US" altLang="zh-TW" dirty="0" smtClean="0"/>
              <a:t> </a:t>
            </a:r>
          </a:p>
          <a:p>
            <a:pPr eaLnBrk="1" hangingPunct="1">
              <a:spcBef>
                <a:spcPct val="50000"/>
              </a:spcBef>
            </a:pPr>
            <a:r>
              <a:rPr lang="en-US" altLang="zh-TW" dirty="0" smtClean="0"/>
              <a:t>Compute an attenuated gradient field </a:t>
            </a:r>
            <a:r>
              <a:rPr lang="en-US" altLang="zh-TW" sz="3200" b="1" i="1" dirty="0" smtClean="0">
                <a:solidFill>
                  <a:srgbClr val="000099"/>
                </a:solidFill>
                <a:latin typeface="Times New Roman" pitchFamily="18" charset="0"/>
              </a:rPr>
              <a:t>G</a:t>
            </a:r>
            <a:r>
              <a:rPr lang="en-US" altLang="zh-TW" dirty="0" smtClean="0"/>
              <a:t>:</a:t>
            </a:r>
          </a:p>
          <a:p>
            <a:pPr eaLnBrk="1" hangingPunct="1">
              <a:spcBef>
                <a:spcPct val="50000"/>
              </a:spcBef>
            </a:pPr>
            <a:endParaRPr lang="en-US" altLang="zh-TW" dirty="0" smtClean="0"/>
          </a:p>
          <a:p>
            <a:pPr eaLnBrk="1" hangingPunct="1">
              <a:spcBef>
                <a:spcPct val="50000"/>
              </a:spcBef>
            </a:pPr>
            <a:endParaRPr lang="en-US" altLang="zh-TW" dirty="0" smtClean="0"/>
          </a:p>
          <a:p>
            <a:pPr eaLnBrk="1" hangingPunct="1">
              <a:spcBef>
                <a:spcPct val="50000"/>
              </a:spcBef>
            </a:pPr>
            <a:r>
              <a:rPr lang="en-US" altLang="zh-TW" dirty="0" smtClean="0"/>
              <a:t>Problem: </a:t>
            </a:r>
            <a:r>
              <a:rPr lang="en-US" altLang="zh-TW" sz="3200" b="1" i="1" dirty="0" smtClean="0">
                <a:solidFill>
                  <a:srgbClr val="000099"/>
                </a:solidFill>
                <a:latin typeface="Times New Roman" pitchFamily="18" charset="0"/>
              </a:rPr>
              <a:t>G</a:t>
            </a:r>
            <a:r>
              <a:rPr lang="en-US" altLang="zh-TW" i="1" dirty="0" smtClean="0">
                <a:solidFill>
                  <a:schemeClr val="folHlink"/>
                </a:solidFill>
                <a:latin typeface="Times New Roman" pitchFamily="18" charset="0"/>
              </a:rPr>
              <a:t>  </a:t>
            </a:r>
            <a:r>
              <a:rPr lang="en-US" altLang="zh-TW" dirty="0" smtClean="0"/>
              <a:t>may not be </a:t>
            </a:r>
            <a:r>
              <a:rPr lang="en-US" altLang="zh-TW" dirty="0" err="1" smtClean="0"/>
              <a:t>integrable</a:t>
            </a:r>
            <a:r>
              <a:rPr lang="en-US" altLang="zh-TW" dirty="0" smtClean="0"/>
              <a:t>!</a:t>
            </a:r>
          </a:p>
        </p:txBody>
      </p:sp>
      <p:graphicFrame>
        <p:nvGraphicFramePr>
          <p:cNvPr id="1119238" name="Object 6"/>
          <p:cNvGraphicFramePr>
            <a:graphicFrameLocks noChangeAspect="1"/>
          </p:cNvGraphicFramePr>
          <p:nvPr/>
        </p:nvGraphicFramePr>
        <p:xfrm>
          <a:off x="5651500" y="1773238"/>
          <a:ext cx="1439863" cy="654050"/>
        </p:xfrm>
        <a:graphic>
          <a:graphicData uri="http://schemas.openxmlformats.org/presentationml/2006/ole">
            <mc:AlternateContent xmlns:mc="http://schemas.openxmlformats.org/markup-compatibility/2006">
              <mc:Choice xmlns:v="urn:schemas-microsoft-com:vml" Requires="v">
                <p:oleObj spid="_x0000_s6158" name="方程式" r:id="rId5" imgW="558720" imgH="253800" progId="Equation.3">
                  <p:embed/>
                </p:oleObj>
              </mc:Choice>
              <mc:Fallback>
                <p:oleObj name="方程式" r:id="rId5" imgW="558720" imgH="253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1500" y="1773238"/>
                        <a:ext cx="1439863" cy="65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19239" name="Object 7"/>
          <p:cNvGraphicFramePr>
            <a:graphicFrameLocks noChangeAspect="1"/>
          </p:cNvGraphicFramePr>
          <p:nvPr/>
        </p:nvGraphicFramePr>
        <p:xfrm>
          <a:off x="1258888" y="3357563"/>
          <a:ext cx="6192837" cy="877887"/>
        </p:xfrm>
        <a:graphic>
          <a:graphicData uri="http://schemas.openxmlformats.org/presentationml/2006/ole">
            <mc:AlternateContent xmlns:mc="http://schemas.openxmlformats.org/markup-compatibility/2006">
              <mc:Choice xmlns:v="urn:schemas-microsoft-com:vml" Requires="v">
                <p:oleObj spid="_x0000_s6159" name="方程式" r:id="rId7" imgW="1790640" imgH="253800" progId="Equation.3">
                  <p:embed/>
                </p:oleObj>
              </mc:Choice>
              <mc:Fallback>
                <p:oleObj name="方程式" r:id="rId7" imgW="1790640" imgH="2538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58888" y="3357563"/>
                        <a:ext cx="6192837" cy="877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11506664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1923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1923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1923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1923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1923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923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3644900"/>
            <a:ext cx="8226425" cy="224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sp>
        <p:nvSpPr>
          <p:cNvPr id="25603" name="Rectangle 2"/>
          <p:cNvSpPr>
            <a:spLocks noGrp="1" noChangeArrowheads="1"/>
          </p:cNvSpPr>
          <p:nvPr>
            <p:ph type="title"/>
          </p:nvPr>
        </p:nvSpPr>
        <p:spPr/>
        <p:txBody>
          <a:bodyPr/>
          <a:lstStyle/>
          <a:p>
            <a:pPr eaLnBrk="1" hangingPunct="1"/>
            <a:r>
              <a:rPr lang="en-US" altLang="zh-TW" sz="3200" smtClean="0"/>
              <a:t>Camera pipeline</a:t>
            </a:r>
          </a:p>
        </p:txBody>
      </p:sp>
      <p:sp>
        <p:nvSpPr>
          <p:cNvPr id="25604" name="Text Box 9"/>
          <p:cNvSpPr txBox="1">
            <a:spLocks noChangeArrowheads="1"/>
          </p:cNvSpPr>
          <p:nvPr/>
        </p:nvSpPr>
        <p:spPr bwMode="auto">
          <a:xfrm>
            <a:off x="4913313" y="5589588"/>
            <a:ext cx="109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r>
              <a:rPr lang="en-US" altLang="zh-TW" sz="2400" dirty="0">
                <a:solidFill>
                  <a:srgbClr val="0000FF"/>
                </a:solidFill>
                <a:latin typeface="Trebuchet MS" pitchFamily="34" charset="0"/>
              </a:rPr>
              <a:t>12 bits</a:t>
            </a:r>
          </a:p>
        </p:txBody>
      </p:sp>
      <p:sp>
        <p:nvSpPr>
          <p:cNvPr id="25605" name="Text Box 10"/>
          <p:cNvSpPr txBox="1">
            <a:spLocks noChangeArrowheads="1"/>
          </p:cNvSpPr>
          <p:nvPr/>
        </p:nvSpPr>
        <p:spPr bwMode="auto">
          <a:xfrm>
            <a:off x="7596188" y="5589588"/>
            <a:ext cx="938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r>
              <a:rPr lang="en-US" altLang="zh-TW" sz="2400">
                <a:solidFill>
                  <a:srgbClr val="0000FF"/>
                </a:solidFill>
                <a:latin typeface="Trebuchet MS" pitchFamily="34" charset="0"/>
              </a:rPr>
              <a:t>8 bits</a:t>
            </a:r>
          </a:p>
        </p:txBody>
      </p:sp>
      <p:sp>
        <p:nvSpPr>
          <p:cNvPr id="25606" name="Line 15"/>
          <p:cNvSpPr>
            <a:spLocks noChangeShapeType="1"/>
          </p:cNvSpPr>
          <p:nvPr/>
        </p:nvSpPr>
        <p:spPr bwMode="auto">
          <a:xfrm>
            <a:off x="395288" y="4884738"/>
            <a:ext cx="433387"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kumimoji="1" lang="zh-TW" altLang="en-US">
              <a:solidFill>
                <a:srgbClr val="000000"/>
              </a:solidFill>
              <a:latin typeface="Arial" charset="0"/>
            </a:endParaRPr>
          </a:p>
        </p:txBody>
      </p:sp>
      <p:pic>
        <p:nvPicPr>
          <p:cNvPr id="25607"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046163"/>
            <a:ext cx="7813675"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sp>
        <p:nvSpPr>
          <p:cNvPr id="25608" name="Line 18"/>
          <p:cNvSpPr>
            <a:spLocks noChangeShapeType="1"/>
          </p:cNvSpPr>
          <p:nvPr/>
        </p:nvSpPr>
        <p:spPr bwMode="auto">
          <a:xfrm>
            <a:off x="7885113" y="2270125"/>
            <a:ext cx="433387"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kumimoji="1" lang="zh-TW" altLang="en-US">
              <a:solidFill>
                <a:srgbClr val="000000"/>
              </a:solidFill>
              <a:latin typeface="Arial" charset="0"/>
            </a:endParaRPr>
          </a:p>
        </p:txBody>
      </p:sp>
    </p:spTree>
    <p:extLst>
      <p:ext uri="{BB962C8B-B14F-4D97-AF65-F5344CB8AC3E}">
        <p14:creationId xmlns:p14="http://schemas.microsoft.com/office/powerpoint/2010/main" val="208354704"/>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5" name="Rectangle 4"/>
          <p:cNvSpPr>
            <a:spLocks noGrp="1" noChangeArrowheads="1"/>
          </p:cNvSpPr>
          <p:nvPr>
            <p:ph type="title"/>
          </p:nvPr>
        </p:nvSpPr>
        <p:spPr/>
        <p:txBody>
          <a:bodyPr/>
          <a:lstStyle/>
          <a:p>
            <a:pPr eaLnBrk="1" hangingPunct="1"/>
            <a:r>
              <a:rPr lang="en-US" altLang="zh-TW" sz="3200" smtClean="0"/>
              <a:t>Solution</a:t>
            </a:r>
          </a:p>
        </p:txBody>
      </p:sp>
      <p:sp>
        <p:nvSpPr>
          <p:cNvPr id="1121285" name="Rectangle 5"/>
          <p:cNvSpPr>
            <a:spLocks noGrp="1" noChangeArrowheads="1"/>
          </p:cNvSpPr>
          <p:nvPr>
            <p:ph type="body" idx="1"/>
          </p:nvPr>
        </p:nvSpPr>
        <p:spPr/>
        <p:txBody>
          <a:bodyPr/>
          <a:lstStyle/>
          <a:p>
            <a:pPr eaLnBrk="1" hangingPunct="1"/>
            <a:r>
              <a:rPr lang="en-US" altLang="zh-TW" smtClean="0"/>
              <a:t>Look for image </a:t>
            </a:r>
            <a:r>
              <a:rPr lang="en-US" altLang="zh-TW" sz="3200" b="1" i="1" smtClean="0">
                <a:solidFill>
                  <a:srgbClr val="000099"/>
                </a:solidFill>
                <a:latin typeface="Times New Roman" pitchFamily="18" charset="0"/>
                <a:cs typeface="Times New Roman" pitchFamily="18" charset="0"/>
              </a:rPr>
              <a:t>I</a:t>
            </a:r>
            <a:r>
              <a:rPr lang="en-US" altLang="zh-TW" smtClean="0"/>
              <a:t> with gradient closest to </a:t>
            </a:r>
            <a:r>
              <a:rPr lang="en-US" altLang="zh-TW" sz="3200" b="1" i="1" smtClean="0">
                <a:solidFill>
                  <a:srgbClr val="000099"/>
                </a:solidFill>
                <a:latin typeface="Times New Roman" pitchFamily="18" charset="0"/>
              </a:rPr>
              <a:t>G</a:t>
            </a:r>
            <a:r>
              <a:rPr lang="en-US" altLang="zh-TW" smtClean="0"/>
              <a:t> in the least squares sense.</a:t>
            </a:r>
          </a:p>
          <a:p>
            <a:pPr eaLnBrk="1" hangingPunct="1"/>
            <a:r>
              <a:rPr lang="en-US" altLang="zh-TW" sz="3200" b="1" i="1" smtClean="0">
                <a:solidFill>
                  <a:srgbClr val="000099"/>
                </a:solidFill>
                <a:latin typeface="Times New Roman" pitchFamily="18" charset="0"/>
              </a:rPr>
              <a:t>I</a:t>
            </a:r>
            <a:r>
              <a:rPr lang="en-US" altLang="zh-TW" smtClean="0"/>
              <a:t> minimizes the integral: </a:t>
            </a:r>
          </a:p>
        </p:txBody>
      </p:sp>
      <p:graphicFrame>
        <p:nvGraphicFramePr>
          <p:cNvPr id="1121291" name="Object 11"/>
          <p:cNvGraphicFramePr>
            <a:graphicFrameLocks noChangeAspect="1"/>
          </p:cNvGraphicFramePr>
          <p:nvPr/>
        </p:nvGraphicFramePr>
        <p:xfrm>
          <a:off x="395288" y="3159125"/>
          <a:ext cx="8497887" cy="1422400"/>
        </p:xfrm>
        <a:graphic>
          <a:graphicData uri="http://schemas.openxmlformats.org/presentationml/2006/ole">
            <mc:AlternateContent xmlns:mc="http://schemas.openxmlformats.org/markup-compatibility/2006">
              <mc:Choice xmlns:v="urn:schemas-microsoft-com:vml" Requires="v">
                <p:oleObj spid="_x0000_s7188" name="方程式" r:id="rId5" imgW="2958840" imgH="495000" progId="Equation.3">
                  <p:embed/>
                </p:oleObj>
              </mc:Choice>
              <mc:Fallback>
                <p:oleObj name="方程式" r:id="rId5" imgW="2958840" imgH="4950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3159125"/>
                        <a:ext cx="8497887" cy="142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21292" name="Object 12"/>
          <p:cNvGraphicFramePr>
            <a:graphicFrameLocks noChangeAspect="1"/>
          </p:cNvGraphicFramePr>
          <p:nvPr/>
        </p:nvGraphicFramePr>
        <p:xfrm>
          <a:off x="4859338" y="1849438"/>
          <a:ext cx="3744912" cy="1003300"/>
        </p:xfrm>
        <a:graphic>
          <a:graphicData uri="http://schemas.openxmlformats.org/presentationml/2006/ole">
            <mc:AlternateContent xmlns:mc="http://schemas.openxmlformats.org/markup-compatibility/2006">
              <mc:Choice xmlns:v="urn:schemas-microsoft-com:vml" Requires="v">
                <p:oleObj spid="_x0000_s7189" name="方程式" r:id="rId7" imgW="1041120" imgH="279360" progId="Equation.3">
                  <p:embed/>
                </p:oleObj>
              </mc:Choice>
              <mc:Fallback>
                <p:oleObj name="方程式" r:id="rId7" imgW="1041120" imgH="27936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59338" y="1849438"/>
                        <a:ext cx="3744912" cy="1003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 name="Group 16"/>
          <p:cNvGrpSpPr>
            <a:grpSpLocks/>
          </p:cNvGrpSpPr>
          <p:nvPr/>
        </p:nvGrpSpPr>
        <p:grpSpPr bwMode="auto">
          <a:xfrm>
            <a:off x="736600" y="4797425"/>
            <a:ext cx="7364413" cy="1276350"/>
            <a:chOff x="464" y="3022"/>
            <a:chExt cx="4639" cy="804"/>
          </a:xfrm>
        </p:grpSpPr>
        <p:graphicFrame>
          <p:nvGraphicFramePr>
            <p:cNvPr id="25604" name="Object 13"/>
            <p:cNvGraphicFramePr>
              <a:graphicFrameLocks noChangeAspect="1"/>
            </p:cNvGraphicFramePr>
            <p:nvPr/>
          </p:nvGraphicFramePr>
          <p:xfrm>
            <a:off x="1281" y="3022"/>
            <a:ext cx="2688" cy="804"/>
          </p:xfrm>
          <a:graphic>
            <a:graphicData uri="http://schemas.openxmlformats.org/presentationml/2006/ole">
              <mc:AlternateContent xmlns:mc="http://schemas.openxmlformats.org/markup-compatibility/2006">
                <mc:Choice xmlns:v="urn:schemas-microsoft-com:vml" Requires="v">
                  <p:oleObj spid="_x0000_s7190" name="方程式" r:id="rId9" imgW="1485720" imgH="444240" progId="Equation.3">
                    <p:embed/>
                  </p:oleObj>
                </mc:Choice>
                <mc:Fallback>
                  <p:oleObj name="方程式" r:id="rId9" imgW="1485720" imgH="44424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81" y="3022"/>
                          <a:ext cx="2688" cy="8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5608" name="AutoShape 14"/>
            <p:cNvSpPr>
              <a:spLocks noChangeArrowheads="1"/>
            </p:cNvSpPr>
            <p:nvPr/>
          </p:nvSpPr>
          <p:spPr bwMode="auto">
            <a:xfrm>
              <a:off x="464" y="3294"/>
              <a:ext cx="681" cy="227"/>
            </a:xfrm>
            <a:prstGeom prst="rightArrow">
              <a:avLst>
                <a:gd name="adj1" fmla="val 50000"/>
                <a:gd name="adj2" fmla="val 75000"/>
              </a:avLst>
            </a:prstGeom>
            <a:solidFill>
              <a:srgbClr val="000099"/>
            </a:solidFill>
            <a:ln>
              <a:noFill/>
            </a:ln>
            <a:extLst>
              <a:ext uri="{91240B29-F687-4F45-9708-019B960494DF}">
                <a14:hiddenLine xmlns:a14="http://schemas.microsoft.com/office/drawing/2010/main" w="28575" algn="ctr">
                  <a:solidFill>
                    <a:srgbClr val="000000"/>
                  </a:solidFill>
                  <a:miter lim="800000"/>
                  <a:headEnd/>
                  <a:tailEnd/>
                </a14:hiddenLine>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endParaRPr lang="zh-TW" altLang="en-US">
                <a:solidFill>
                  <a:srgbClr val="000000"/>
                </a:solidFill>
              </a:endParaRPr>
            </a:p>
          </p:txBody>
        </p:sp>
        <p:sp>
          <p:nvSpPr>
            <p:cNvPr id="25609" name="Text Box 15"/>
            <p:cNvSpPr txBox="1">
              <a:spLocks noChangeArrowheads="1"/>
            </p:cNvSpPr>
            <p:nvPr/>
          </p:nvSpPr>
          <p:spPr bwMode="auto">
            <a:xfrm>
              <a:off x="4105" y="3113"/>
              <a:ext cx="998"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eaLnBrk="1" fontAlgn="base" hangingPunct="1">
                <a:spcBef>
                  <a:spcPct val="0"/>
                </a:spcBef>
                <a:spcAft>
                  <a:spcPct val="0"/>
                </a:spcAft>
              </a:pPr>
              <a:r>
                <a:rPr lang="en-US" altLang="zh-TW" sz="2800">
                  <a:solidFill>
                    <a:srgbClr val="000000"/>
                  </a:solidFill>
                  <a:latin typeface="Trebuchet MS" pitchFamily="34" charset="0"/>
                </a:rPr>
                <a:t>Poisson</a:t>
              </a:r>
            </a:p>
            <a:p>
              <a:pPr eaLnBrk="1" fontAlgn="base" hangingPunct="1">
                <a:spcBef>
                  <a:spcPct val="0"/>
                </a:spcBef>
                <a:spcAft>
                  <a:spcPct val="0"/>
                </a:spcAft>
              </a:pPr>
              <a:r>
                <a:rPr lang="en-US" altLang="zh-TW" sz="2800">
                  <a:solidFill>
                    <a:srgbClr val="000000"/>
                  </a:solidFill>
                  <a:latin typeface="Trebuchet MS" pitchFamily="34" charset="0"/>
                </a:rPr>
                <a:t>equation</a:t>
              </a:r>
            </a:p>
          </p:txBody>
        </p:sp>
      </p:grpSp>
    </p:spTree>
    <p:custDataLst>
      <p:tags r:id="rId2"/>
    </p:custDataLst>
    <p:extLst>
      <p:ext uri="{BB962C8B-B14F-4D97-AF65-F5344CB8AC3E}">
        <p14:creationId xmlns:p14="http://schemas.microsoft.com/office/powerpoint/2010/main" val="25028901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128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129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12129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1285"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149975" y="1530350"/>
            <a:ext cx="2846388" cy="4398963"/>
            <a:chOff x="3874" y="964"/>
            <a:chExt cx="1793" cy="2771"/>
          </a:xfrm>
        </p:grpSpPr>
        <p:pic>
          <p:nvPicPr>
            <p:cNvPr id="27667" name="Picture 3" descr="this0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6" y="964"/>
              <a:ext cx="461" cy="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8" name="Picture 4" descr="this0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4" y="2389"/>
              <a:ext cx="1793" cy="1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9" name="Picture 5" descr="this00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0" y="1492"/>
              <a:ext cx="916" cy="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653" name="Rectangle 6"/>
          <p:cNvSpPr>
            <a:spLocks noGrp="1" noChangeArrowheads="1"/>
          </p:cNvSpPr>
          <p:nvPr>
            <p:ph type="title"/>
          </p:nvPr>
        </p:nvSpPr>
        <p:spPr>
          <a:xfrm>
            <a:off x="395288" y="404813"/>
            <a:ext cx="8229600" cy="633412"/>
          </a:xfrm>
        </p:spPr>
        <p:txBody>
          <a:bodyPr/>
          <a:lstStyle/>
          <a:p>
            <a:pPr eaLnBrk="1" hangingPunct="1"/>
            <a:r>
              <a:rPr lang="en-US" altLang="zh-TW" smtClean="0"/>
              <a:t>Attenuation</a:t>
            </a:r>
          </a:p>
        </p:txBody>
      </p:sp>
      <p:grpSp>
        <p:nvGrpSpPr>
          <p:cNvPr id="3" name="Group 7"/>
          <p:cNvGrpSpPr>
            <a:grpSpLocks/>
          </p:cNvGrpSpPr>
          <p:nvPr/>
        </p:nvGrpSpPr>
        <p:grpSpPr bwMode="auto">
          <a:xfrm>
            <a:off x="3132138" y="1520825"/>
            <a:ext cx="2846387" cy="4411663"/>
            <a:chOff x="1973" y="958"/>
            <a:chExt cx="1793" cy="2779"/>
          </a:xfrm>
        </p:grpSpPr>
        <p:pic>
          <p:nvPicPr>
            <p:cNvPr id="27664" name="Picture 8" descr="grad00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73" y="2391"/>
              <a:ext cx="1793" cy="1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5" name="Picture 9" descr="grad00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72" y="1495"/>
              <a:ext cx="918" cy="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6" name="Picture 10" descr="grad00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75" y="958"/>
              <a:ext cx="471" cy="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655" name="Picture 11" descr="jet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1288" y="3806825"/>
            <a:ext cx="2827337"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36" name="Picture 12" descr="jet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0738" y="2370138"/>
            <a:ext cx="1463675"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37" name="Picture 13" descr="jet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50938" y="1525588"/>
            <a:ext cx="741362"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438" name="Text Box 14"/>
          <p:cNvSpPr txBox="1">
            <a:spLocks noChangeArrowheads="1"/>
          </p:cNvSpPr>
          <p:nvPr/>
        </p:nvSpPr>
        <p:spPr bwMode="auto">
          <a:xfrm>
            <a:off x="3132138" y="6059488"/>
            <a:ext cx="2862262" cy="457200"/>
          </a:xfrm>
          <a:prstGeom prst="rect">
            <a:avLst/>
          </a:prstGeom>
          <a:noFill/>
          <a:ln w="9525">
            <a:noFill/>
            <a:miter lim="800000"/>
            <a:headEnd/>
            <a:tailEnd/>
          </a:ln>
          <a:effectLst/>
        </p:spPr>
        <p:txBody>
          <a:bodyPr wrap="none">
            <a:spAutoFit/>
          </a:bodyPr>
          <a:lstStyle/>
          <a:p>
            <a:pPr eaLnBrk="0" fontAlgn="base" hangingPunct="0">
              <a:spcBef>
                <a:spcPct val="50000"/>
              </a:spcBef>
              <a:spcAft>
                <a:spcPct val="0"/>
              </a:spcAft>
              <a:defRPr/>
            </a:pPr>
            <a:r>
              <a:rPr lang="en-US" altLang="zh-TW" sz="2400">
                <a:solidFill>
                  <a:srgbClr val="000000"/>
                </a:solidFill>
                <a:effectLst>
                  <a:outerShdw blurRad="38100" dist="38100" dir="2700000" algn="tl">
                    <a:srgbClr val="C0C0C0"/>
                  </a:outerShdw>
                </a:effectLst>
              </a:rPr>
              <a:t>gradient magnitude</a:t>
            </a:r>
            <a:endParaRPr lang="en-US" sz="2400">
              <a:solidFill>
                <a:srgbClr val="000000"/>
              </a:solidFill>
              <a:effectLst>
                <a:outerShdw blurRad="38100" dist="38100" dir="2700000" algn="tl">
                  <a:srgbClr val="C0C0C0"/>
                </a:outerShdw>
              </a:effectLst>
            </a:endParaRPr>
          </a:p>
        </p:txBody>
      </p:sp>
      <p:sp>
        <p:nvSpPr>
          <p:cNvPr id="1127439" name="Text Box 15"/>
          <p:cNvSpPr txBox="1">
            <a:spLocks noChangeArrowheads="1"/>
          </p:cNvSpPr>
          <p:nvPr/>
        </p:nvSpPr>
        <p:spPr bwMode="auto">
          <a:xfrm>
            <a:off x="423863" y="6059488"/>
            <a:ext cx="2287587" cy="457200"/>
          </a:xfrm>
          <a:prstGeom prst="rect">
            <a:avLst/>
          </a:prstGeom>
          <a:noFill/>
          <a:ln w="9525">
            <a:noFill/>
            <a:miter lim="800000"/>
            <a:headEnd/>
            <a:tailEnd/>
          </a:ln>
          <a:effectLst/>
        </p:spPr>
        <p:txBody>
          <a:bodyPr wrap="none">
            <a:spAutoFit/>
          </a:bodyPr>
          <a:lstStyle/>
          <a:p>
            <a:pPr algn="ctr" eaLnBrk="0" fontAlgn="base" hangingPunct="0">
              <a:spcBef>
                <a:spcPct val="50000"/>
              </a:spcBef>
              <a:spcAft>
                <a:spcPct val="0"/>
              </a:spcAft>
              <a:defRPr/>
            </a:pPr>
            <a:r>
              <a:rPr lang="en-US" altLang="zh-TW" sz="2400">
                <a:solidFill>
                  <a:srgbClr val="000000"/>
                </a:solidFill>
                <a:effectLst>
                  <a:outerShdw blurRad="38100" dist="38100" dir="2700000" algn="tl">
                    <a:srgbClr val="C0C0C0"/>
                  </a:outerShdw>
                </a:effectLst>
              </a:rPr>
              <a:t>log(Luminance)</a:t>
            </a:r>
            <a:endParaRPr lang="en-US" sz="2400">
              <a:solidFill>
                <a:srgbClr val="000000"/>
              </a:solidFill>
              <a:effectLst>
                <a:outerShdw blurRad="38100" dist="38100" dir="2700000" algn="tl">
                  <a:srgbClr val="C0C0C0"/>
                </a:outerShdw>
              </a:effectLst>
            </a:endParaRPr>
          </a:p>
        </p:txBody>
      </p:sp>
      <p:sp>
        <p:nvSpPr>
          <p:cNvPr id="1127440" name="Text Box 16"/>
          <p:cNvSpPr txBox="1">
            <a:spLocks noChangeArrowheads="1"/>
          </p:cNvSpPr>
          <p:nvPr/>
        </p:nvSpPr>
        <p:spPr bwMode="auto">
          <a:xfrm>
            <a:off x="6372225" y="6059488"/>
            <a:ext cx="2459038" cy="457200"/>
          </a:xfrm>
          <a:prstGeom prst="rect">
            <a:avLst/>
          </a:prstGeom>
          <a:noFill/>
          <a:ln w="9525">
            <a:noFill/>
            <a:miter lim="800000"/>
            <a:headEnd/>
            <a:tailEnd/>
          </a:ln>
          <a:effectLst/>
        </p:spPr>
        <p:txBody>
          <a:bodyPr wrap="none">
            <a:spAutoFit/>
          </a:bodyPr>
          <a:lstStyle/>
          <a:p>
            <a:pPr eaLnBrk="0" fontAlgn="base" hangingPunct="0">
              <a:spcBef>
                <a:spcPct val="50000"/>
              </a:spcBef>
              <a:spcAft>
                <a:spcPct val="0"/>
              </a:spcAft>
              <a:defRPr/>
            </a:pPr>
            <a:r>
              <a:rPr lang="en-US" altLang="zh-TW" sz="2400">
                <a:solidFill>
                  <a:srgbClr val="000000"/>
                </a:solidFill>
                <a:effectLst>
                  <a:outerShdw blurRad="38100" dist="38100" dir="2700000" algn="tl">
                    <a:srgbClr val="C0C0C0"/>
                  </a:outerShdw>
                </a:effectLst>
              </a:rPr>
              <a:t>attenuation map</a:t>
            </a:r>
            <a:endParaRPr lang="en-US" sz="2400">
              <a:solidFill>
                <a:srgbClr val="000000"/>
              </a:solidFill>
              <a:effectLst>
                <a:outerShdw blurRad="38100" dist="38100" dir="2700000" algn="tl">
                  <a:srgbClr val="C0C0C0"/>
                </a:outerShdw>
              </a:effectLst>
            </a:endParaRPr>
          </a:p>
        </p:txBody>
      </p:sp>
      <p:grpSp>
        <p:nvGrpSpPr>
          <p:cNvPr id="4" name="Group 22"/>
          <p:cNvGrpSpPr>
            <a:grpSpLocks/>
          </p:cNvGrpSpPr>
          <p:nvPr/>
        </p:nvGrpSpPr>
        <p:grpSpPr bwMode="auto">
          <a:xfrm>
            <a:off x="3203575" y="128588"/>
            <a:ext cx="5616575" cy="1212850"/>
            <a:chOff x="2018" y="81"/>
            <a:chExt cx="3538" cy="764"/>
          </a:xfrm>
        </p:grpSpPr>
        <p:graphicFrame>
          <p:nvGraphicFramePr>
            <p:cNvPr id="27650" name="Object 18"/>
            <p:cNvGraphicFramePr>
              <a:graphicFrameLocks noChangeAspect="1"/>
            </p:cNvGraphicFramePr>
            <p:nvPr/>
          </p:nvGraphicFramePr>
          <p:xfrm>
            <a:off x="2018" y="81"/>
            <a:ext cx="2495" cy="764"/>
          </p:xfrm>
          <a:graphic>
            <a:graphicData uri="http://schemas.openxmlformats.org/presentationml/2006/ole">
              <mc:AlternateContent xmlns:mc="http://schemas.openxmlformats.org/markup-compatibility/2006">
                <mc:Choice xmlns:v="urn:schemas-microsoft-com:vml" Requires="v">
                  <p:oleObj spid="_x0000_s8206" name="方程式" r:id="rId14" imgW="1701720" imgH="520560" progId="Equation.3">
                    <p:embed/>
                  </p:oleObj>
                </mc:Choice>
                <mc:Fallback>
                  <p:oleObj name="方程式" r:id="rId14" imgW="1701720" imgH="52056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18" y="81"/>
                          <a:ext cx="2495" cy="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7662" name="Group 21"/>
            <p:cNvGrpSpPr>
              <a:grpSpLocks/>
            </p:cNvGrpSpPr>
            <p:nvPr/>
          </p:nvGrpSpPr>
          <p:grpSpPr bwMode="auto">
            <a:xfrm>
              <a:off x="4513" y="210"/>
              <a:ext cx="1043" cy="597"/>
              <a:chOff x="4513" y="255"/>
              <a:chExt cx="1043" cy="597"/>
            </a:xfrm>
          </p:grpSpPr>
          <p:graphicFrame>
            <p:nvGraphicFramePr>
              <p:cNvPr id="27651" name="Object 19"/>
              <p:cNvGraphicFramePr>
                <a:graphicFrameLocks noChangeAspect="1"/>
              </p:cNvGraphicFramePr>
              <p:nvPr/>
            </p:nvGraphicFramePr>
            <p:xfrm>
              <a:off x="4513" y="255"/>
              <a:ext cx="1043" cy="597"/>
            </p:xfrm>
            <a:graphic>
              <a:graphicData uri="http://schemas.openxmlformats.org/presentationml/2006/ole">
                <mc:AlternateContent xmlns:mc="http://schemas.openxmlformats.org/markup-compatibility/2006">
                  <mc:Choice xmlns:v="urn:schemas-microsoft-com:vml" Requires="v">
                    <p:oleObj spid="_x0000_s8207" name="方程式" r:id="rId16" imgW="711000" imgH="406080" progId="Equation.3">
                      <p:embed/>
                    </p:oleObj>
                  </mc:Choice>
                  <mc:Fallback>
                    <p:oleObj name="方程式" r:id="rId16" imgW="711000" imgH="40608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513" y="255"/>
                            <a:ext cx="1043" cy="5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7663" name="Line 20"/>
              <p:cNvSpPr>
                <a:spLocks noChangeShapeType="1"/>
              </p:cNvSpPr>
              <p:nvPr/>
            </p:nvSpPr>
            <p:spPr bwMode="auto">
              <a:xfrm>
                <a:off x="5193" y="618"/>
                <a:ext cx="31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kumimoji="1" lang="zh-TW" altLang="en-US">
                  <a:solidFill>
                    <a:srgbClr val="000000"/>
                  </a:solidFill>
                  <a:latin typeface="Arial" charset="0"/>
                </a:endParaRPr>
              </a:p>
            </p:txBody>
          </p:sp>
        </p:grpSp>
      </p:grpSp>
    </p:spTree>
    <p:custDataLst>
      <p:tags r:id="rId2"/>
    </p:custDataLst>
    <p:extLst>
      <p:ext uri="{BB962C8B-B14F-4D97-AF65-F5344CB8AC3E}">
        <p14:creationId xmlns:p14="http://schemas.microsoft.com/office/powerpoint/2010/main" val="42147924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500"/>
                                  </p:stCondLst>
                                  <p:childTnLst>
                                    <p:set>
                                      <p:cBhvr>
                                        <p:cTn id="6" dur="1" fill="hold">
                                          <p:stCondLst>
                                            <p:cond delay="0"/>
                                          </p:stCondLst>
                                        </p:cTn>
                                        <p:tgtEl>
                                          <p:spTgt spid="1127436"/>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1127437"/>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8"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0-#ppt_w/2"/>
                                          </p:val>
                                        </p:tav>
                                        <p:tav tm="100000">
                                          <p:val>
                                            <p:strVal val="#ppt_x"/>
                                          </p:val>
                                        </p:tav>
                                      </p:tavLst>
                                    </p:anim>
                                    <p:anim calcmode="lin" valueType="num">
                                      <p:cBhvr additive="base">
                                        <p:cTn id="15" dur="500" fill="hold"/>
                                        <p:tgtEl>
                                          <p:spTgt spid="3"/>
                                        </p:tgtEl>
                                        <p:attrNameLst>
                                          <p:attrName>ppt_y</p:attrName>
                                        </p:attrNameLst>
                                      </p:cBhvr>
                                      <p:tavLst>
                                        <p:tav tm="0">
                                          <p:val>
                                            <p:strVal val="#ppt_y"/>
                                          </p:val>
                                        </p:tav>
                                        <p:tav tm="100000">
                                          <p:val>
                                            <p:strVal val="#ppt_y"/>
                                          </p:val>
                                        </p:tav>
                                      </p:tavLst>
                                    </p:anim>
                                  </p:childTnLst>
                                </p:cTn>
                              </p:par>
                              <p:par>
                                <p:cTn id="16" presetID="1" presetClass="entr" presetSubtype="0" fill="hold" grpId="0" nodeType="withEffect">
                                  <p:stCondLst>
                                    <p:cond delay="0"/>
                                  </p:stCondLst>
                                  <p:childTnLst>
                                    <p:set>
                                      <p:cBhvr>
                                        <p:cTn id="17" dur="1" fill="hold">
                                          <p:stCondLst>
                                            <p:cond delay="0"/>
                                          </p:stCondLst>
                                        </p:cTn>
                                        <p:tgtEl>
                                          <p:spTgt spid="1127438"/>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27440"/>
                                        </p:tgtEl>
                                        <p:attrNameLst>
                                          <p:attrName>style.visibility</p:attrName>
                                        </p:attrNameLst>
                                      </p:cBhvr>
                                      <p:to>
                                        <p:strVal val="visible"/>
                                      </p:to>
                                    </p:set>
                                  </p:childTnLst>
                                </p:cTn>
                              </p:par>
                              <p:par>
                                <p:cTn id="27" presetID="2" presetClass="entr" presetSubtype="8"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0-#ppt_w/2"/>
                                          </p:val>
                                        </p:tav>
                                        <p:tav tm="100000">
                                          <p:val>
                                            <p:strVal val="#ppt_x"/>
                                          </p:val>
                                        </p:tav>
                                      </p:tavLst>
                                    </p:anim>
                                    <p:anim calcmode="lin" valueType="num">
                                      <p:cBhvr additive="base">
                                        <p:cTn id="3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438" grpId="0"/>
      <p:bldP spid="112744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US" altLang="zh-TW" sz="3200" smtClean="0"/>
              <a:t>Multiscale gradient attenuation</a:t>
            </a:r>
          </a:p>
        </p:txBody>
      </p:sp>
      <p:pic>
        <p:nvPicPr>
          <p:cNvPr id="72707" name="Picture 3" descr="this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175" y="4251325"/>
            <a:ext cx="2846388" cy="2136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2708" name="Picture 4" descr="this0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950" y="2403475"/>
            <a:ext cx="1454150" cy="10937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2709" name="Picture 5" descr="this00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8225" y="1196975"/>
            <a:ext cx="731838" cy="552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6"/>
          <p:cNvGrpSpPr>
            <a:grpSpLocks/>
          </p:cNvGrpSpPr>
          <p:nvPr/>
        </p:nvGrpSpPr>
        <p:grpSpPr bwMode="auto">
          <a:xfrm>
            <a:off x="1770063" y="1473200"/>
            <a:ext cx="3286125" cy="2027238"/>
            <a:chOff x="1115" y="1144"/>
            <a:chExt cx="2070" cy="1277"/>
          </a:xfrm>
        </p:grpSpPr>
        <p:pic>
          <p:nvPicPr>
            <p:cNvPr id="72723" name="Picture 7" descr="prolong00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8" y="1728"/>
              <a:ext cx="922" cy="69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72724" name="AutoShape 8"/>
            <p:cNvCxnSpPr>
              <a:cxnSpLocks noChangeShapeType="1"/>
            </p:cNvCxnSpPr>
            <p:nvPr/>
          </p:nvCxnSpPr>
          <p:spPr bwMode="auto">
            <a:xfrm>
              <a:off x="1115" y="1144"/>
              <a:ext cx="884" cy="584"/>
            </a:xfrm>
            <a:prstGeom prst="bentConnector2">
              <a:avLst/>
            </a:prstGeom>
            <a:noFill/>
            <a:ln w="114300">
              <a:solidFill>
                <a:srgbClr val="000099"/>
              </a:solidFill>
              <a:miter lim="800000"/>
              <a:headEnd/>
              <a:tailEnd type="triangle" w="med" len="med"/>
            </a:ln>
            <a:extLst>
              <a:ext uri="{909E8E84-426E-40DD-AFC4-6F175D3DCCD1}">
                <a14:hiddenFill xmlns:a14="http://schemas.microsoft.com/office/drawing/2010/main">
                  <a:noFill/>
                </a14:hiddenFill>
              </a:ext>
            </a:extLst>
          </p:spPr>
        </p:cxnSp>
        <p:sp>
          <p:nvSpPr>
            <p:cNvPr id="1129481" name="Text Box 9"/>
            <p:cNvSpPr txBox="1">
              <a:spLocks noChangeArrowheads="1"/>
            </p:cNvSpPr>
            <p:nvPr/>
          </p:nvSpPr>
          <p:spPr bwMode="auto">
            <a:xfrm>
              <a:off x="1753" y="1261"/>
              <a:ext cx="1432" cy="250"/>
            </a:xfrm>
            <a:prstGeom prst="rect">
              <a:avLst/>
            </a:prstGeom>
            <a:noFill/>
            <a:ln w="9525">
              <a:noFill/>
              <a:miter lim="800000"/>
              <a:headEnd/>
              <a:tailEnd/>
            </a:ln>
            <a:effectLst/>
          </p:spPr>
          <p:txBody>
            <a:bodyPr>
              <a:spAutoFit/>
            </a:bodyPr>
            <a:lstStyle/>
            <a:p>
              <a:pPr algn="ctr" eaLnBrk="0" fontAlgn="base" hangingPunct="0">
                <a:spcBef>
                  <a:spcPct val="50000"/>
                </a:spcBef>
                <a:spcAft>
                  <a:spcPct val="0"/>
                </a:spcAft>
                <a:defRPr/>
              </a:pPr>
              <a:r>
                <a:rPr lang="en-US" altLang="zh-TW" sz="2000">
                  <a:solidFill>
                    <a:srgbClr val="000000"/>
                  </a:solidFill>
                  <a:effectLst>
                    <a:outerShdw blurRad="38100" dist="38100" dir="2700000" algn="tl">
                      <a:srgbClr val="C0C0C0"/>
                    </a:outerShdw>
                  </a:effectLst>
                </a:rPr>
                <a:t>interpolate</a:t>
              </a:r>
              <a:endParaRPr lang="en-US" sz="2000">
                <a:solidFill>
                  <a:srgbClr val="000000"/>
                </a:solidFill>
                <a:effectLst>
                  <a:outerShdw blurRad="38100" dist="38100" dir="2700000" algn="tl">
                    <a:srgbClr val="C0C0C0"/>
                  </a:outerShdw>
                </a:effectLst>
              </a:endParaRPr>
            </a:p>
          </p:txBody>
        </p:sp>
      </p:grpSp>
      <p:grpSp>
        <p:nvGrpSpPr>
          <p:cNvPr id="3" name="Group 10"/>
          <p:cNvGrpSpPr>
            <a:grpSpLocks/>
          </p:cNvGrpSpPr>
          <p:nvPr/>
        </p:nvGrpSpPr>
        <p:grpSpPr bwMode="auto">
          <a:xfrm>
            <a:off x="3138488" y="3502025"/>
            <a:ext cx="3487737" cy="2889250"/>
            <a:chOff x="1977" y="2422"/>
            <a:chExt cx="2197" cy="1820"/>
          </a:xfrm>
        </p:grpSpPr>
        <p:pic>
          <p:nvPicPr>
            <p:cNvPr id="72720" name="Picture 11" descr="prolong00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77" y="2893"/>
              <a:ext cx="1796" cy="13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72721" name="AutoShape 12"/>
            <p:cNvCxnSpPr>
              <a:cxnSpLocks noChangeShapeType="1"/>
            </p:cNvCxnSpPr>
            <p:nvPr/>
          </p:nvCxnSpPr>
          <p:spPr bwMode="auto">
            <a:xfrm flipH="1">
              <a:off x="2975" y="2428"/>
              <a:ext cx="10" cy="454"/>
            </a:xfrm>
            <a:prstGeom prst="straightConnector1">
              <a:avLst/>
            </a:prstGeom>
            <a:noFill/>
            <a:ln w="114300">
              <a:solidFill>
                <a:srgbClr val="000099"/>
              </a:solidFill>
              <a:round/>
              <a:headEnd/>
              <a:tailEnd type="triangle" w="med" len="med"/>
            </a:ln>
            <a:extLst>
              <a:ext uri="{909E8E84-426E-40DD-AFC4-6F175D3DCCD1}">
                <a14:hiddenFill xmlns:a14="http://schemas.microsoft.com/office/drawing/2010/main">
                  <a:noFill/>
                </a14:hiddenFill>
              </a:ext>
            </a:extLst>
          </p:spPr>
        </p:cxnSp>
        <p:sp>
          <p:nvSpPr>
            <p:cNvPr id="1129485" name="Text Box 13"/>
            <p:cNvSpPr txBox="1">
              <a:spLocks noChangeArrowheads="1"/>
            </p:cNvSpPr>
            <p:nvPr/>
          </p:nvSpPr>
          <p:spPr bwMode="auto">
            <a:xfrm>
              <a:off x="2742" y="2422"/>
              <a:ext cx="1432" cy="250"/>
            </a:xfrm>
            <a:prstGeom prst="rect">
              <a:avLst/>
            </a:prstGeom>
            <a:noFill/>
            <a:ln w="9525">
              <a:noFill/>
              <a:miter lim="800000"/>
              <a:headEnd/>
              <a:tailEnd/>
            </a:ln>
            <a:effectLst/>
          </p:spPr>
          <p:txBody>
            <a:bodyPr>
              <a:spAutoFit/>
            </a:bodyPr>
            <a:lstStyle/>
            <a:p>
              <a:pPr algn="ctr" eaLnBrk="0" fontAlgn="base" hangingPunct="0">
                <a:spcBef>
                  <a:spcPct val="50000"/>
                </a:spcBef>
                <a:spcAft>
                  <a:spcPct val="0"/>
                </a:spcAft>
                <a:defRPr/>
              </a:pPr>
              <a:r>
                <a:rPr lang="en-US" altLang="zh-TW" sz="2000">
                  <a:solidFill>
                    <a:srgbClr val="000000"/>
                  </a:solidFill>
                  <a:effectLst>
                    <a:outerShdw blurRad="38100" dist="38100" dir="2700000" algn="tl">
                      <a:srgbClr val="C0C0C0"/>
                    </a:outerShdw>
                  </a:effectLst>
                </a:rPr>
                <a:t>interpolate</a:t>
              </a:r>
              <a:endParaRPr lang="en-US" sz="2000">
                <a:solidFill>
                  <a:srgbClr val="000000"/>
                </a:solidFill>
                <a:effectLst>
                  <a:outerShdw blurRad="38100" dist="38100" dir="2700000" algn="tl">
                    <a:srgbClr val="C0C0C0"/>
                  </a:outerShdw>
                </a:effectLst>
              </a:endParaRPr>
            </a:p>
          </p:txBody>
        </p:sp>
      </p:grpSp>
      <p:grpSp>
        <p:nvGrpSpPr>
          <p:cNvPr id="4" name="Group 14"/>
          <p:cNvGrpSpPr>
            <a:grpSpLocks/>
          </p:cNvGrpSpPr>
          <p:nvPr/>
        </p:nvGrpSpPr>
        <p:grpSpPr bwMode="auto">
          <a:xfrm>
            <a:off x="2822575" y="4249738"/>
            <a:ext cx="6183313" cy="2143125"/>
            <a:chOff x="1778" y="2893"/>
            <a:chExt cx="3895" cy="1350"/>
          </a:xfrm>
        </p:grpSpPr>
        <p:pic>
          <p:nvPicPr>
            <p:cNvPr id="72717" name="Picture 15" descr="mult00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75" y="2893"/>
              <a:ext cx="1798" cy="1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29488" name="Oval 16"/>
            <p:cNvSpPr>
              <a:spLocks noChangeArrowheads="1"/>
            </p:cNvSpPr>
            <p:nvPr/>
          </p:nvSpPr>
          <p:spPr bwMode="auto">
            <a:xfrm>
              <a:off x="1778" y="3447"/>
              <a:ext cx="289" cy="282"/>
            </a:xfrm>
            <a:prstGeom prst="ellipse">
              <a:avLst/>
            </a:prstGeom>
            <a:solidFill>
              <a:srgbClr val="000099"/>
            </a:solidFill>
            <a:ln w="9525">
              <a:solidFill>
                <a:srgbClr val="FFFFFF"/>
              </a:solidFill>
              <a:round/>
              <a:headEnd/>
              <a:tailEnd/>
            </a:ln>
            <a:effectLst/>
          </p:spPr>
          <p:txBody>
            <a:bodyPr anchor="ct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fontAlgn="base">
                <a:spcBef>
                  <a:spcPct val="50000"/>
                </a:spcBef>
                <a:spcAft>
                  <a:spcPct val="0"/>
                </a:spcAft>
              </a:pPr>
              <a:r>
                <a:rPr kumimoji="0" lang="en-US" altLang="zh-TW" sz="1600" b="1">
                  <a:solidFill>
                    <a:srgbClr val="FFFFFF"/>
                  </a:solidFill>
                  <a:effectLst>
                    <a:outerShdw blurRad="38100" dist="38100" dir="2700000" algn="tl">
                      <a:srgbClr val="000000"/>
                    </a:outerShdw>
                  </a:effectLst>
                  <a:latin typeface="Tahoma" pitchFamily="34" charset="0"/>
                </a:rPr>
                <a:t>X</a:t>
              </a:r>
            </a:p>
          </p:txBody>
        </p:sp>
        <p:sp>
          <p:nvSpPr>
            <p:cNvPr id="1129489" name="Oval 17"/>
            <p:cNvSpPr>
              <a:spLocks noChangeArrowheads="1"/>
            </p:cNvSpPr>
            <p:nvPr/>
          </p:nvSpPr>
          <p:spPr bwMode="auto">
            <a:xfrm>
              <a:off x="3683" y="3447"/>
              <a:ext cx="289" cy="282"/>
            </a:xfrm>
            <a:prstGeom prst="ellipse">
              <a:avLst/>
            </a:prstGeom>
            <a:solidFill>
              <a:srgbClr val="000099"/>
            </a:solidFill>
            <a:ln w="9525">
              <a:solidFill>
                <a:srgbClr val="FFFFFF"/>
              </a:solidFill>
              <a:round/>
              <a:headEnd/>
              <a:tailEnd/>
            </a:ln>
            <a:effectLst/>
          </p:spPr>
          <p:txBody>
            <a:bodyPr anchor="ct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fontAlgn="base">
                <a:spcBef>
                  <a:spcPct val="50000"/>
                </a:spcBef>
                <a:spcAft>
                  <a:spcPct val="0"/>
                </a:spcAft>
              </a:pPr>
              <a:r>
                <a:rPr kumimoji="0" lang="en-US" altLang="zh-TW" sz="1600" b="1">
                  <a:solidFill>
                    <a:srgbClr val="FFFFFF"/>
                  </a:solidFill>
                  <a:effectLst>
                    <a:outerShdw blurRad="38100" dist="38100" dir="2700000" algn="tl">
                      <a:srgbClr val="000000"/>
                    </a:outerShdw>
                  </a:effectLst>
                  <a:latin typeface="Tahoma" pitchFamily="34" charset="0"/>
                </a:rPr>
                <a:t>=</a:t>
              </a:r>
            </a:p>
          </p:txBody>
        </p:sp>
      </p:grpSp>
      <p:grpSp>
        <p:nvGrpSpPr>
          <p:cNvPr id="5" name="Group 18"/>
          <p:cNvGrpSpPr>
            <a:grpSpLocks/>
          </p:cNvGrpSpPr>
          <p:nvPr/>
        </p:nvGrpSpPr>
        <p:grpSpPr bwMode="auto">
          <a:xfrm>
            <a:off x="2079625" y="2395538"/>
            <a:ext cx="3544888" cy="1108075"/>
            <a:chOff x="1310" y="1725"/>
            <a:chExt cx="2233" cy="698"/>
          </a:xfrm>
        </p:grpSpPr>
        <p:pic>
          <p:nvPicPr>
            <p:cNvPr id="72714" name="Picture 19" descr="mult00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15" y="1725"/>
              <a:ext cx="928" cy="69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29492" name="Oval 20"/>
            <p:cNvSpPr>
              <a:spLocks noChangeArrowheads="1"/>
            </p:cNvSpPr>
            <p:nvPr/>
          </p:nvSpPr>
          <p:spPr bwMode="auto">
            <a:xfrm>
              <a:off x="1310" y="1923"/>
              <a:ext cx="289" cy="282"/>
            </a:xfrm>
            <a:prstGeom prst="ellipse">
              <a:avLst/>
            </a:prstGeom>
            <a:solidFill>
              <a:srgbClr val="000099"/>
            </a:solidFill>
            <a:ln w="9525">
              <a:solidFill>
                <a:srgbClr val="FFFFFF"/>
              </a:solidFill>
              <a:round/>
              <a:headEnd/>
              <a:tailEnd/>
            </a:ln>
            <a:effectLst/>
          </p:spPr>
          <p:txBody>
            <a:bodyPr anchor="ct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fontAlgn="base">
                <a:spcBef>
                  <a:spcPct val="50000"/>
                </a:spcBef>
                <a:spcAft>
                  <a:spcPct val="0"/>
                </a:spcAft>
              </a:pPr>
              <a:r>
                <a:rPr kumimoji="0" lang="en-US" altLang="zh-TW" sz="1600" b="1">
                  <a:solidFill>
                    <a:srgbClr val="FFFFFF"/>
                  </a:solidFill>
                  <a:effectLst>
                    <a:outerShdw blurRad="38100" dist="38100" dir="2700000" algn="tl">
                      <a:srgbClr val="000000"/>
                    </a:outerShdw>
                  </a:effectLst>
                  <a:latin typeface="Tahoma" pitchFamily="34" charset="0"/>
                </a:rPr>
                <a:t>X</a:t>
              </a:r>
            </a:p>
          </p:txBody>
        </p:sp>
        <p:sp>
          <p:nvSpPr>
            <p:cNvPr id="1129493" name="Oval 21"/>
            <p:cNvSpPr>
              <a:spLocks noChangeArrowheads="1"/>
            </p:cNvSpPr>
            <p:nvPr/>
          </p:nvSpPr>
          <p:spPr bwMode="auto">
            <a:xfrm>
              <a:off x="2397" y="1923"/>
              <a:ext cx="289" cy="282"/>
            </a:xfrm>
            <a:prstGeom prst="ellipse">
              <a:avLst/>
            </a:prstGeom>
            <a:solidFill>
              <a:srgbClr val="000099"/>
            </a:solidFill>
            <a:ln w="9525">
              <a:solidFill>
                <a:srgbClr val="FFFFFF"/>
              </a:solidFill>
              <a:round/>
              <a:headEnd/>
              <a:tailEnd/>
            </a:ln>
            <a:effectLst/>
          </p:spPr>
          <p:txBody>
            <a:bodyPr anchor="ct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fontAlgn="base">
                <a:spcBef>
                  <a:spcPct val="50000"/>
                </a:spcBef>
                <a:spcAft>
                  <a:spcPct val="0"/>
                </a:spcAft>
              </a:pPr>
              <a:r>
                <a:rPr kumimoji="0" lang="en-US" altLang="zh-TW" sz="1600" b="1">
                  <a:solidFill>
                    <a:srgbClr val="FFFFFF"/>
                  </a:solidFill>
                  <a:effectLst>
                    <a:outerShdw blurRad="38100" dist="38100" dir="2700000" algn="tl">
                      <a:srgbClr val="000000"/>
                    </a:outerShdw>
                  </a:effectLst>
                  <a:latin typeface="Tahoma" pitchFamily="34" charset="0"/>
                </a:rPr>
                <a:t>=</a:t>
              </a:r>
            </a:p>
          </p:txBody>
        </p:sp>
      </p:grpSp>
    </p:spTree>
    <p:custDataLst>
      <p:tags r:id="rId1"/>
    </p:custDataLst>
    <p:extLst>
      <p:ext uri="{BB962C8B-B14F-4D97-AF65-F5344CB8AC3E}">
        <p14:creationId xmlns:p14="http://schemas.microsoft.com/office/powerpoint/2010/main" val="40463245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 y="1163638"/>
            <a:ext cx="9074150" cy="449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sp>
        <p:nvSpPr>
          <p:cNvPr id="74755" name="Text Box 4"/>
          <p:cNvSpPr txBox="1">
            <a:spLocks noChangeArrowheads="1"/>
          </p:cNvSpPr>
          <p:nvPr/>
        </p:nvSpPr>
        <p:spPr bwMode="auto">
          <a:xfrm>
            <a:off x="3535363" y="5754688"/>
            <a:ext cx="221456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50000"/>
              </a:spcBef>
              <a:spcAft>
                <a:spcPct val="0"/>
              </a:spcAft>
            </a:pPr>
            <a:r>
              <a:rPr kumimoji="0" lang="en-US" altLang="zh-TW" sz="2400">
                <a:solidFill>
                  <a:srgbClr val="000000"/>
                </a:solidFill>
                <a:latin typeface="Trebuchet MS" pitchFamily="34" charset="0"/>
              </a:rPr>
              <a:t>Bilateral</a:t>
            </a:r>
            <a:br>
              <a:rPr kumimoji="0" lang="en-US" altLang="zh-TW" sz="2400">
                <a:solidFill>
                  <a:srgbClr val="000000"/>
                </a:solidFill>
                <a:latin typeface="Trebuchet MS" pitchFamily="34" charset="0"/>
              </a:rPr>
            </a:br>
            <a:r>
              <a:rPr kumimoji="0" lang="en-US" altLang="zh-TW" sz="2400">
                <a:solidFill>
                  <a:srgbClr val="000000"/>
                </a:solidFill>
                <a:latin typeface="Trebuchet MS" pitchFamily="34" charset="0"/>
              </a:rPr>
              <a:t>[Durand et al.]</a:t>
            </a:r>
            <a:endParaRPr kumimoji="0" lang="fr-FR" altLang="zh-TW" sz="2400">
              <a:solidFill>
                <a:srgbClr val="000000"/>
              </a:solidFill>
              <a:latin typeface="Trebuchet MS" pitchFamily="34" charset="0"/>
            </a:endParaRPr>
          </a:p>
        </p:txBody>
      </p:sp>
      <p:sp>
        <p:nvSpPr>
          <p:cNvPr id="74756" name="Text Box 5"/>
          <p:cNvSpPr txBox="1">
            <a:spLocks noChangeArrowheads="1"/>
          </p:cNvSpPr>
          <p:nvPr/>
        </p:nvSpPr>
        <p:spPr bwMode="auto">
          <a:xfrm>
            <a:off x="6586538" y="5754688"/>
            <a:ext cx="245903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50000"/>
              </a:spcBef>
              <a:spcAft>
                <a:spcPct val="0"/>
              </a:spcAft>
            </a:pPr>
            <a:r>
              <a:rPr kumimoji="0" lang="en-US" altLang="zh-TW" sz="2400">
                <a:solidFill>
                  <a:srgbClr val="000000"/>
                </a:solidFill>
                <a:latin typeface="Trebuchet MS" pitchFamily="34" charset="0"/>
              </a:rPr>
              <a:t>Photographic</a:t>
            </a:r>
            <a:br>
              <a:rPr kumimoji="0" lang="en-US" altLang="zh-TW" sz="2400">
                <a:solidFill>
                  <a:srgbClr val="000000"/>
                </a:solidFill>
                <a:latin typeface="Trebuchet MS" pitchFamily="34" charset="0"/>
              </a:rPr>
            </a:br>
            <a:r>
              <a:rPr kumimoji="0" lang="en-US" altLang="zh-TW" sz="2400">
                <a:solidFill>
                  <a:srgbClr val="000000"/>
                </a:solidFill>
                <a:latin typeface="Trebuchet MS" pitchFamily="34" charset="0"/>
              </a:rPr>
              <a:t>[Reinhard et al.]</a:t>
            </a:r>
            <a:endParaRPr kumimoji="0" lang="fr-FR" altLang="zh-TW" sz="2400">
              <a:solidFill>
                <a:srgbClr val="000000"/>
              </a:solidFill>
              <a:latin typeface="Trebuchet MS" pitchFamily="34" charset="0"/>
            </a:endParaRPr>
          </a:p>
        </p:txBody>
      </p:sp>
      <p:sp>
        <p:nvSpPr>
          <p:cNvPr id="74757" name="Text Box 6"/>
          <p:cNvSpPr txBox="1">
            <a:spLocks noChangeArrowheads="1"/>
          </p:cNvSpPr>
          <p:nvPr/>
        </p:nvSpPr>
        <p:spPr bwMode="auto">
          <a:xfrm>
            <a:off x="265113" y="5773738"/>
            <a:ext cx="24733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50000"/>
              </a:spcBef>
              <a:spcAft>
                <a:spcPct val="0"/>
              </a:spcAft>
            </a:pPr>
            <a:r>
              <a:rPr kumimoji="0" lang="en-US" altLang="zh-TW" sz="2400">
                <a:solidFill>
                  <a:srgbClr val="000000"/>
                </a:solidFill>
                <a:latin typeface="Trebuchet MS" pitchFamily="34" charset="0"/>
              </a:rPr>
              <a:t>Gradient domain</a:t>
            </a:r>
            <a:br>
              <a:rPr kumimoji="0" lang="en-US" altLang="zh-TW" sz="2400">
                <a:solidFill>
                  <a:srgbClr val="000000"/>
                </a:solidFill>
                <a:latin typeface="Trebuchet MS" pitchFamily="34" charset="0"/>
              </a:rPr>
            </a:br>
            <a:r>
              <a:rPr kumimoji="0" lang="en-US" altLang="zh-TW" sz="2400">
                <a:solidFill>
                  <a:srgbClr val="000000"/>
                </a:solidFill>
                <a:latin typeface="Trebuchet MS" pitchFamily="34" charset="0"/>
              </a:rPr>
              <a:t>[Fattal et al.]</a:t>
            </a:r>
            <a:endParaRPr kumimoji="0" lang="fr-FR" altLang="zh-TW" sz="2400">
              <a:solidFill>
                <a:srgbClr val="000000"/>
              </a:solidFill>
              <a:latin typeface="Trebuchet MS" pitchFamily="34" charset="0"/>
            </a:endParaRPr>
          </a:p>
        </p:txBody>
      </p:sp>
      <p:sp>
        <p:nvSpPr>
          <p:cNvPr id="74758" name="Rectangle 7"/>
          <p:cNvSpPr>
            <a:spLocks noGrp="1" noChangeArrowheads="1"/>
          </p:cNvSpPr>
          <p:nvPr>
            <p:ph type="title"/>
          </p:nvPr>
        </p:nvSpPr>
        <p:spPr/>
        <p:txBody>
          <a:bodyPr/>
          <a:lstStyle/>
          <a:p>
            <a:pPr eaLnBrk="1" hangingPunct="1"/>
            <a:r>
              <a:rPr lang="en-US" altLang="zh-TW" sz="3200" smtClean="0"/>
              <a:t>Informal comparison</a:t>
            </a:r>
          </a:p>
        </p:txBody>
      </p:sp>
    </p:spTree>
    <p:extLst>
      <p:ext uri="{BB962C8B-B14F-4D97-AF65-F5344CB8AC3E}">
        <p14:creationId xmlns:p14="http://schemas.microsoft.com/office/powerpoint/2010/main" val="2500913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63" y="1162050"/>
            <a:ext cx="9094787"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sp>
        <p:nvSpPr>
          <p:cNvPr id="75779" name="Rectangle 8"/>
          <p:cNvSpPr>
            <a:spLocks noGrp="1" noChangeArrowheads="1"/>
          </p:cNvSpPr>
          <p:nvPr>
            <p:ph type="title"/>
          </p:nvPr>
        </p:nvSpPr>
        <p:spPr>
          <a:noFill/>
        </p:spPr>
        <p:txBody>
          <a:bodyPr/>
          <a:lstStyle/>
          <a:p>
            <a:pPr eaLnBrk="1" hangingPunct="1"/>
            <a:r>
              <a:rPr lang="en-US" altLang="zh-TW" sz="3200" smtClean="0"/>
              <a:t>Informal comparison</a:t>
            </a:r>
          </a:p>
        </p:txBody>
      </p:sp>
      <p:sp>
        <p:nvSpPr>
          <p:cNvPr id="75780" name="Text Box 9"/>
          <p:cNvSpPr txBox="1">
            <a:spLocks noChangeArrowheads="1"/>
          </p:cNvSpPr>
          <p:nvPr/>
        </p:nvSpPr>
        <p:spPr bwMode="auto">
          <a:xfrm>
            <a:off x="3535363" y="5754688"/>
            <a:ext cx="221456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50000"/>
              </a:spcBef>
              <a:spcAft>
                <a:spcPct val="0"/>
              </a:spcAft>
            </a:pPr>
            <a:r>
              <a:rPr kumimoji="0" lang="en-US" altLang="zh-TW" sz="2400">
                <a:solidFill>
                  <a:srgbClr val="000000"/>
                </a:solidFill>
                <a:latin typeface="Trebuchet MS" pitchFamily="34" charset="0"/>
              </a:rPr>
              <a:t>Bilateral</a:t>
            </a:r>
            <a:br>
              <a:rPr kumimoji="0" lang="en-US" altLang="zh-TW" sz="2400">
                <a:solidFill>
                  <a:srgbClr val="000000"/>
                </a:solidFill>
                <a:latin typeface="Trebuchet MS" pitchFamily="34" charset="0"/>
              </a:rPr>
            </a:br>
            <a:r>
              <a:rPr kumimoji="0" lang="en-US" altLang="zh-TW" sz="2400">
                <a:solidFill>
                  <a:srgbClr val="000000"/>
                </a:solidFill>
                <a:latin typeface="Trebuchet MS" pitchFamily="34" charset="0"/>
              </a:rPr>
              <a:t>[Durand et al.]</a:t>
            </a:r>
            <a:endParaRPr kumimoji="0" lang="fr-FR" altLang="zh-TW" sz="2400">
              <a:solidFill>
                <a:srgbClr val="000000"/>
              </a:solidFill>
              <a:latin typeface="Trebuchet MS" pitchFamily="34" charset="0"/>
            </a:endParaRPr>
          </a:p>
        </p:txBody>
      </p:sp>
      <p:sp>
        <p:nvSpPr>
          <p:cNvPr id="75781" name="Text Box 10"/>
          <p:cNvSpPr txBox="1">
            <a:spLocks noChangeArrowheads="1"/>
          </p:cNvSpPr>
          <p:nvPr/>
        </p:nvSpPr>
        <p:spPr bwMode="auto">
          <a:xfrm>
            <a:off x="6586538" y="5754688"/>
            <a:ext cx="245903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50000"/>
              </a:spcBef>
              <a:spcAft>
                <a:spcPct val="0"/>
              </a:spcAft>
            </a:pPr>
            <a:r>
              <a:rPr kumimoji="0" lang="en-US" altLang="zh-TW" sz="2400">
                <a:solidFill>
                  <a:srgbClr val="000000"/>
                </a:solidFill>
                <a:latin typeface="Trebuchet MS" pitchFamily="34" charset="0"/>
              </a:rPr>
              <a:t>Photographic</a:t>
            </a:r>
            <a:br>
              <a:rPr kumimoji="0" lang="en-US" altLang="zh-TW" sz="2400">
                <a:solidFill>
                  <a:srgbClr val="000000"/>
                </a:solidFill>
                <a:latin typeface="Trebuchet MS" pitchFamily="34" charset="0"/>
              </a:rPr>
            </a:br>
            <a:r>
              <a:rPr kumimoji="0" lang="en-US" altLang="zh-TW" sz="2400">
                <a:solidFill>
                  <a:srgbClr val="000000"/>
                </a:solidFill>
                <a:latin typeface="Trebuchet MS" pitchFamily="34" charset="0"/>
              </a:rPr>
              <a:t>[Reinhard et al.]</a:t>
            </a:r>
            <a:endParaRPr kumimoji="0" lang="fr-FR" altLang="zh-TW" sz="2400">
              <a:solidFill>
                <a:srgbClr val="000000"/>
              </a:solidFill>
              <a:latin typeface="Trebuchet MS" pitchFamily="34" charset="0"/>
            </a:endParaRPr>
          </a:p>
        </p:txBody>
      </p:sp>
      <p:sp>
        <p:nvSpPr>
          <p:cNvPr id="75782" name="Text Box 11"/>
          <p:cNvSpPr txBox="1">
            <a:spLocks noChangeArrowheads="1"/>
          </p:cNvSpPr>
          <p:nvPr/>
        </p:nvSpPr>
        <p:spPr bwMode="auto">
          <a:xfrm>
            <a:off x="265113" y="5773738"/>
            <a:ext cx="24733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50000"/>
              </a:spcBef>
              <a:spcAft>
                <a:spcPct val="0"/>
              </a:spcAft>
            </a:pPr>
            <a:r>
              <a:rPr kumimoji="0" lang="en-US" altLang="zh-TW" sz="2400">
                <a:solidFill>
                  <a:srgbClr val="000000"/>
                </a:solidFill>
                <a:latin typeface="Trebuchet MS" pitchFamily="34" charset="0"/>
              </a:rPr>
              <a:t>Gradient domain</a:t>
            </a:r>
            <a:br>
              <a:rPr kumimoji="0" lang="en-US" altLang="zh-TW" sz="2400">
                <a:solidFill>
                  <a:srgbClr val="000000"/>
                </a:solidFill>
                <a:latin typeface="Trebuchet MS" pitchFamily="34" charset="0"/>
              </a:rPr>
            </a:br>
            <a:r>
              <a:rPr kumimoji="0" lang="en-US" altLang="zh-TW" sz="2400">
                <a:solidFill>
                  <a:srgbClr val="000000"/>
                </a:solidFill>
                <a:latin typeface="Trebuchet MS" pitchFamily="34" charset="0"/>
              </a:rPr>
              <a:t>[Fattal et al.]</a:t>
            </a:r>
            <a:endParaRPr kumimoji="0" lang="fr-FR" altLang="zh-TW" sz="2400">
              <a:solidFill>
                <a:srgbClr val="000000"/>
              </a:solidFill>
              <a:latin typeface="Trebuchet MS" pitchFamily="34" charset="0"/>
            </a:endParaRPr>
          </a:p>
        </p:txBody>
      </p:sp>
    </p:spTree>
    <p:extLst>
      <p:ext uri="{BB962C8B-B14F-4D97-AF65-F5344CB8AC3E}">
        <p14:creationId xmlns:p14="http://schemas.microsoft.com/office/powerpoint/2010/main" val="534881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8" y="1160463"/>
            <a:ext cx="3025775"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4038" y="1160463"/>
            <a:ext cx="3025775"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8225" y="1163638"/>
            <a:ext cx="3013075" cy="447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Text Box 9"/>
          <p:cNvSpPr txBox="1">
            <a:spLocks noChangeArrowheads="1"/>
          </p:cNvSpPr>
          <p:nvPr/>
        </p:nvSpPr>
        <p:spPr bwMode="auto">
          <a:xfrm>
            <a:off x="3535363" y="5754688"/>
            <a:ext cx="221456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50000"/>
              </a:spcBef>
              <a:spcAft>
                <a:spcPct val="0"/>
              </a:spcAft>
            </a:pPr>
            <a:r>
              <a:rPr kumimoji="0" lang="en-US" altLang="zh-TW" sz="2400">
                <a:solidFill>
                  <a:srgbClr val="000000"/>
                </a:solidFill>
                <a:latin typeface="Trebuchet MS" pitchFamily="34" charset="0"/>
              </a:rPr>
              <a:t>Bilateral</a:t>
            </a:r>
            <a:br>
              <a:rPr kumimoji="0" lang="en-US" altLang="zh-TW" sz="2400">
                <a:solidFill>
                  <a:srgbClr val="000000"/>
                </a:solidFill>
                <a:latin typeface="Trebuchet MS" pitchFamily="34" charset="0"/>
              </a:rPr>
            </a:br>
            <a:r>
              <a:rPr kumimoji="0" lang="en-US" altLang="zh-TW" sz="2400">
                <a:solidFill>
                  <a:srgbClr val="000000"/>
                </a:solidFill>
                <a:latin typeface="Trebuchet MS" pitchFamily="34" charset="0"/>
              </a:rPr>
              <a:t>[Durand et al.]</a:t>
            </a:r>
            <a:endParaRPr kumimoji="0" lang="fr-FR" altLang="zh-TW" sz="2400">
              <a:solidFill>
                <a:srgbClr val="000000"/>
              </a:solidFill>
              <a:latin typeface="Trebuchet MS" pitchFamily="34" charset="0"/>
            </a:endParaRPr>
          </a:p>
        </p:txBody>
      </p:sp>
      <p:sp>
        <p:nvSpPr>
          <p:cNvPr id="76806" name="Text Box 10"/>
          <p:cNvSpPr txBox="1">
            <a:spLocks noChangeArrowheads="1"/>
          </p:cNvSpPr>
          <p:nvPr/>
        </p:nvSpPr>
        <p:spPr bwMode="auto">
          <a:xfrm>
            <a:off x="6586538" y="5754688"/>
            <a:ext cx="245903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50000"/>
              </a:spcBef>
              <a:spcAft>
                <a:spcPct val="0"/>
              </a:spcAft>
            </a:pPr>
            <a:r>
              <a:rPr kumimoji="0" lang="en-US" altLang="zh-TW" sz="2400">
                <a:solidFill>
                  <a:srgbClr val="000000"/>
                </a:solidFill>
                <a:latin typeface="Trebuchet MS" pitchFamily="34" charset="0"/>
              </a:rPr>
              <a:t>Photographic</a:t>
            </a:r>
            <a:br>
              <a:rPr kumimoji="0" lang="en-US" altLang="zh-TW" sz="2400">
                <a:solidFill>
                  <a:srgbClr val="000000"/>
                </a:solidFill>
                <a:latin typeface="Trebuchet MS" pitchFamily="34" charset="0"/>
              </a:rPr>
            </a:br>
            <a:r>
              <a:rPr kumimoji="0" lang="en-US" altLang="zh-TW" sz="2400">
                <a:solidFill>
                  <a:srgbClr val="000000"/>
                </a:solidFill>
                <a:latin typeface="Trebuchet MS" pitchFamily="34" charset="0"/>
              </a:rPr>
              <a:t>[Reinhard et al.]</a:t>
            </a:r>
            <a:endParaRPr kumimoji="0" lang="fr-FR" altLang="zh-TW" sz="2400">
              <a:solidFill>
                <a:srgbClr val="000000"/>
              </a:solidFill>
              <a:latin typeface="Trebuchet MS" pitchFamily="34" charset="0"/>
            </a:endParaRPr>
          </a:p>
        </p:txBody>
      </p:sp>
      <p:sp>
        <p:nvSpPr>
          <p:cNvPr id="76807" name="Text Box 11"/>
          <p:cNvSpPr txBox="1">
            <a:spLocks noChangeArrowheads="1"/>
          </p:cNvSpPr>
          <p:nvPr/>
        </p:nvSpPr>
        <p:spPr bwMode="auto">
          <a:xfrm>
            <a:off x="265113" y="5773738"/>
            <a:ext cx="24733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50000"/>
              </a:spcBef>
              <a:spcAft>
                <a:spcPct val="0"/>
              </a:spcAft>
            </a:pPr>
            <a:r>
              <a:rPr kumimoji="0" lang="en-US" altLang="zh-TW" sz="2400">
                <a:solidFill>
                  <a:srgbClr val="000000"/>
                </a:solidFill>
                <a:latin typeface="Trebuchet MS" pitchFamily="34" charset="0"/>
              </a:rPr>
              <a:t>Gradient domain</a:t>
            </a:r>
            <a:br>
              <a:rPr kumimoji="0" lang="en-US" altLang="zh-TW" sz="2400">
                <a:solidFill>
                  <a:srgbClr val="000000"/>
                </a:solidFill>
                <a:latin typeface="Trebuchet MS" pitchFamily="34" charset="0"/>
              </a:rPr>
            </a:br>
            <a:r>
              <a:rPr kumimoji="0" lang="en-US" altLang="zh-TW" sz="2400">
                <a:solidFill>
                  <a:srgbClr val="000000"/>
                </a:solidFill>
                <a:latin typeface="Trebuchet MS" pitchFamily="34" charset="0"/>
              </a:rPr>
              <a:t>[Fattal et al.]</a:t>
            </a:r>
            <a:endParaRPr kumimoji="0" lang="fr-FR" altLang="zh-TW" sz="2400">
              <a:solidFill>
                <a:srgbClr val="000000"/>
              </a:solidFill>
              <a:latin typeface="Trebuchet MS" pitchFamily="34" charset="0"/>
            </a:endParaRPr>
          </a:p>
        </p:txBody>
      </p:sp>
      <p:sp>
        <p:nvSpPr>
          <p:cNvPr id="76808" name="Rectangle 12"/>
          <p:cNvSpPr>
            <a:spLocks noGrp="1" noChangeArrowheads="1"/>
          </p:cNvSpPr>
          <p:nvPr>
            <p:ph type="title"/>
          </p:nvPr>
        </p:nvSpPr>
        <p:spPr/>
        <p:txBody>
          <a:bodyPr/>
          <a:lstStyle/>
          <a:p>
            <a:pPr eaLnBrk="1" hangingPunct="1"/>
            <a:r>
              <a:rPr lang="en-US" altLang="zh-TW" sz="3200" smtClean="0"/>
              <a:t>Informal comparison</a:t>
            </a:r>
          </a:p>
        </p:txBody>
      </p:sp>
    </p:spTree>
    <p:extLst>
      <p:ext uri="{BB962C8B-B14F-4D97-AF65-F5344CB8AC3E}">
        <p14:creationId xmlns:p14="http://schemas.microsoft.com/office/powerpoint/2010/main" val="6922089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4"/>
          <p:cNvSpPr>
            <a:spLocks noGrp="1" noChangeArrowheads="1"/>
          </p:cNvSpPr>
          <p:nvPr>
            <p:ph type="ctrTitle"/>
          </p:nvPr>
        </p:nvSpPr>
        <p:spPr/>
        <p:txBody>
          <a:bodyPr/>
          <a:lstStyle/>
          <a:p>
            <a:pPr algn="ctr" eaLnBrk="1" hangingPunct="1"/>
            <a:r>
              <a:rPr lang="en-US" altLang="zh-TW" sz="4000" dirty="0"/>
              <a:t>Local </a:t>
            </a:r>
            <a:r>
              <a:rPr lang="en-US" altLang="zh-TW" sz="4000" dirty="0" err="1"/>
              <a:t>Laplacian</a:t>
            </a:r>
            <a:r>
              <a:rPr lang="en-US" altLang="zh-TW" sz="4000" dirty="0"/>
              <a:t> Filters </a:t>
            </a:r>
            <a:r>
              <a:rPr lang="en-US" altLang="zh-TW" sz="4000" dirty="0" smtClean="0"/>
              <a:t>:</a:t>
            </a:r>
            <a:r>
              <a:rPr lang="en-US" altLang="zh-TW" sz="4000" dirty="0"/>
              <a:t/>
            </a:r>
            <a:br>
              <a:rPr lang="en-US" altLang="zh-TW" sz="4000" dirty="0"/>
            </a:br>
            <a:r>
              <a:rPr lang="en-US" altLang="zh-TW" sz="4000" dirty="0"/>
              <a:t>Edge-aware Image Processing</a:t>
            </a:r>
            <a:br>
              <a:rPr lang="en-US" altLang="zh-TW" sz="4000" dirty="0"/>
            </a:br>
            <a:r>
              <a:rPr lang="en-US" altLang="zh-TW" sz="4000" dirty="0"/>
              <a:t>with a </a:t>
            </a:r>
            <a:r>
              <a:rPr lang="en-US" altLang="zh-TW" sz="4000" dirty="0" err="1"/>
              <a:t>Laplacian</a:t>
            </a:r>
            <a:r>
              <a:rPr lang="en-US" altLang="zh-TW" sz="4000" dirty="0"/>
              <a:t> Pyramid</a:t>
            </a:r>
            <a:endParaRPr lang="en-US" altLang="zh-TW" sz="4000" dirty="0" smtClean="0"/>
          </a:p>
        </p:txBody>
      </p:sp>
      <p:sp>
        <p:nvSpPr>
          <p:cNvPr id="68611" name="Rectangle 5"/>
          <p:cNvSpPr>
            <a:spLocks noGrp="1" noChangeArrowheads="1"/>
          </p:cNvSpPr>
          <p:nvPr>
            <p:ph type="subTitle" idx="1"/>
          </p:nvPr>
        </p:nvSpPr>
        <p:spPr/>
        <p:txBody>
          <a:bodyPr/>
          <a:lstStyle/>
          <a:p>
            <a:pPr algn="ctr" eaLnBrk="1" hangingPunct="1"/>
            <a:r>
              <a:rPr lang="en-US" altLang="zh-TW" dirty="0"/>
              <a:t>Sylvain </a:t>
            </a:r>
            <a:r>
              <a:rPr lang="en-US" altLang="zh-TW" dirty="0" smtClean="0"/>
              <a:t>Paris   Samuel </a:t>
            </a:r>
            <a:r>
              <a:rPr lang="en-US" altLang="zh-TW" dirty="0"/>
              <a:t>W. </a:t>
            </a:r>
            <a:r>
              <a:rPr lang="en-US" altLang="zh-TW" dirty="0" err="1"/>
              <a:t>Hasinoff</a:t>
            </a:r>
            <a:r>
              <a:rPr lang="en-US" altLang="zh-TW" dirty="0"/>
              <a:t> </a:t>
            </a:r>
            <a:r>
              <a:rPr lang="en-US" altLang="zh-TW" dirty="0" smtClean="0"/>
              <a:t>  Jan </a:t>
            </a:r>
            <a:r>
              <a:rPr lang="en-US" altLang="zh-TW" dirty="0" err="1"/>
              <a:t>Kautz</a:t>
            </a:r>
            <a:endParaRPr lang="en-US" altLang="zh-TW" dirty="0" smtClean="0"/>
          </a:p>
          <a:p>
            <a:pPr algn="ctr" eaLnBrk="1" hangingPunct="1"/>
            <a:r>
              <a:rPr lang="en-US" altLang="zh-TW" dirty="0" smtClean="0"/>
              <a:t>SIGGRAPH 2011</a:t>
            </a:r>
          </a:p>
        </p:txBody>
      </p:sp>
    </p:spTree>
    <p:extLst>
      <p:ext uri="{BB962C8B-B14F-4D97-AF65-F5344CB8AC3E}">
        <p14:creationId xmlns:p14="http://schemas.microsoft.com/office/powerpoint/2010/main" val="35925768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a:xfrm>
            <a:off x="457200" y="165100"/>
            <a:ext cx="8229600" cy="1143000"/>
          </a:xfrm>
        </p:spPr>
        <p:txBody>
          <a:bodyPr/>
          <a:lstStyle/>
          <a:p>
            <a:r>
              <a:rPr lang="en-US" smtClean="0"/>
              <a:t>Background on Gaussian Pyramids</a:t>
            </a:r>
          </a:p>
        </p:txBody>
      </p:sp>
      <p:sp>
        <p:nvSpPr>
          <p:cNvPr id="19458" name="Content Placeholder 2"/>
          <p:cNvSpPr>
            <a:spLocks noGrp="1"/>
          </p:cNvSpPr>
          <p:nvPr>
            <p:ph idx="1"/>
          </p:nvPr>
        </p:nvSpPr>
        <p:spPr>
          <a:xfrm>
            <a:off x="457200" y="1238252"/>
            <a:ext cx="8229600" cy="4525433"/>
          </a:xfrm>
        </p:spPr>
        <p:txBody>
          <a:bodyPr/>
          <a:lstStyle/>
          <a:p>
            <a:r>
              <a:rPr lang="en-US" sz="2800" smtClean="0"/>
              <a:t>Resolution halved at each level using Gaussian kernel</a:t>
            </a:r>
          </a:p>
        </p:txBody>
      </p:sp>
      <p:pic>
        <p:nvPicPr>
          <p:cNvPr id="19459" name="Picture 4" descr="gaussian_Gauss_00.png"/>
          <p:cNvPicPr>
            <a:picLocks noChangeAspect="1"/>
          </p:cNvPicPr>
          <p:nvPr/>
        </p:nvPicPr>
        <p:blipFill>
          <a:blip r:embed="rId3"/>
          <a:srcRect/>
          <a:stretch>
            <a:fillRect/>
          </a:stretch>
        </p:blipFill>
        <p:spPr bwMode="auto">
          <a:xfrm>
            <a:off x="984250" y="2230968"/>
            <a:ext cx="3151188" cy="4180417"/>
          </a:xfrm>
          <a:prstGeom prst="rect">
            <a:avLst/>
          </a:prstGeom>
          <a:noFill/>
          <a:ln w="9525">
            <a:noFill/>
            <a:miter lim="800000"/>
            <a:headEnd/>
            <a:tailEnd/>
          </a:ln>
        </p:spPr>
      </p:pic>
      <p:pic>
        <p:nvPicPr>
          <p:cNvPr id="19460" name="Picture 5" descr="gaussian_Gauss_01.png"/>
          <p:cNvPicPr>
            <a:picLocks noChangeAspect="1"/>
          </p:cNvPicPr>
          <p:nvPr/>
        </p:nvPicPr>
        <p:blipFill>
          <a:blip r:embed="rId4"/>
          <a:srcRect/>
          <a:stretch>
            <a:fillRect/>
          </a:stretch>
        </p:blipFill>
        <p:spPr bwMode="auto">
          <a:xfrm>
            <a:off x="4451351" y="3276601"/>
            <a:ext cx="1573213" cy="2089151"/>
          </a:xfrm>
          <a:prstGeom prst="rect">
            <a:avLst/>
          </a:prstGeom>
          <a:noFill/>
          <a:ln w="9525">
            <a:noFill/>
            <a:miter lim="800000"/>
            <a:headEnd/>
            <a:tailEnd/>
          </a:ln>
        </p:spPr>
      </p:pic>
      <p:pic>
        <p:nvPicPr>
          <p:cNvPr id="19461" name="Picture 6" descr="gaussian_Gauss_02.png"/>
          <p:cNvPicPr>
            <a:picLocks noChangeAspect="1"/>
          </p:cNvPicPr>
          <p:nvPr/>
        </p:nvPicPr>
        <p:blipFill>
          <a:blip r:embed="rId5"/>
          <a:srcRect/>
          <a:stretch>
            <a:fillRect/>
          </a:stretch>
        </p:blipFill>
        <p:spPr bwMode="auto">
          <a:xfrm>
            <a:off x="6342063" y="3799417"/>
            <a:ext cx="781050" cy="1041400"/>
          </a:xfrm>
          <a:prstGeom prst="rect">
            <a:avLst/>
          </a:prstGeom>
          <a:noFill/>
          <a:ln w="9525">
            <a:noFill/>
            <a:miter lim="800000"/>
            <a:headEnd/>
            <a:tailEnd/>
          </a:ln>
        </p:spPr>
      </p:pic>
      <p:pic>
        <p:nvPicPr>
          <p:cNvPr id="19462" name="Picture 7" descr="gaussian_Gauss_03.png"/>
          <p:cNvPicPr>
            <a:picLocks noChangeAspect="1"/>
          </p:cNvPicPr>
          <p:nvPr/>
        </p:nvPicPr>
        <p:blipFill>
          <a:blip r:embed="rId6"/>
          <a:srcRect/>
          <a:stretch>
            <a:fillRect/>
          </a:stretch>
        </p:blipFill>
        <p:spPr bwMode="auto">
          <a:xfrm>
            <a:off x="7439026" y="4059768"/>
            <a:ext cx="392113" cy="522817"/>
          </a:xfrm>
          <a:prstGeom prst="rect">
            <a:avLst/>
          </a:prstGeom>
          <a:noFill/>
          <a:ln w="9525">
            <a:noFill/>
            <a:miter lim="800000"/>
            <a:headEnd/>
            <a:tailEnd/>
          </a:ln>
        </p:spPr>
      </p:pic>
      <p:sp>
        <p:nvSpPr>
          <p:cNvPr id="19463" name="TextBox 8"/>
          <p:cNvSpPr txBox="1">
            <a:spLocks noChangeArrowheads="1"/>
          </p:cNvSpPr>
          <p:nvPr/>
        </p:nvSpPr>
        <p:spPr bwMode="auto">
          <a:xfrm>
            <a:off x="984250" y="6377518"/>
            <a:ext cx="792012" cy="369332"/>
          </a:xfrm>
          <a:prstGeom prst="rect">
            <a:avLst/>
          </a:prstGeom>
          <a:noFill/>
          <a:ln w="9525">
            <a:noFill/>
            <a:miter lim="800000"/>
            <a:headEnd/>
            <a:tailEnd/>
          </a:ln>
        </p:spPr>
        <p:txBody>
          <a:bodyPr wrap="none">
            <a:spAutoFit/>
          </a:bodyPr>
          <a:lstStyle/>
          <a:p>
            <a:r>
              <a:rPr lang="en-US">
                <a:latin typeface="Calibri" pitchFamily="34" charset="0"/>
              </a:rPr>
              <a:t>level 0</a:t>
            </a:r>
          </a:p>
        </p:txBody>
      </p:sp>
      <p:sp>
        <p:nvSpPr>
          <p:cNvPr id="19464" name="TextBox 9"/>
          <p:cNvSpPr txBox="1">
            <a:spLocks noChangeArrowheads="1"/>
          </p:cNvSpPr>
          <p:nvPr/>
        </p:nvSpPr>
        <p:spPr bwMode="auto">
          <a:xfrm>
            <a:off x="4451350" y="5365751"/>
            <a:ext cx="792012" cy="369332"/>
          </a:xfrm>
          <a:prstGeom prst="rect">
            <a:avLst/>
          </a:prstGeom>
          <a:noFill/>
          <a:ln w="9525">
            <a:noFill/>
            <a:miter lim="800000"/>
            <a:headEnd/>
            <a:tailEnd/>
          </a:ln>
        </p:spPr>
        <p:txBody>
          <a:bodyPr wrap="none">
            <a:spAutoFit/>
          </a:bodyPr>
          <a:lstStyle/>
          <a:p>
            <a:r>
              <a:rPr lang="en-US">
                <a:latin typeface="Calibri" pitchFamily="34" charset="0"/>
              </a:rPr>
              <a:t>level 1</a:t>
            </a:r>
          </a:p>
        </p:txBody>
      </p:sp>
      <p:sp>
        <p:nvSpPr>
          <p:cNvPr id="19465" name="TextBox 10"/>
          <p:cNvSpPr txBox="1">
            <a:spLocks noChangeArrowheads="1"/>
          </p:cNvSpPr>
          <p:nvPr/>
        </p:nvSpPr>
        <p:spPr bwMode="auto">
          <a:xfrm>
            <a:off x="6342063" y="4840818"/>
            <a:ext cx="792012" cy="369332"/>
          </a:xfrm>
          <a:prstGeom prst="rect">
            <a:avLst/>
          </a:prstGeom>
          <a:noFill/>
          <a:ln w="9525">
            <a:noFill/>
            <a:miter lim="800000"/>
            <a:headEnd/>
            <a:tailEnd/>
          </a:ln>
        </p:spPr>
        <p:txBody>
          <a:bodyPr wrap="none">
            <a:spAutoFit/>
          </a:bodyPr>
          <a:lstStyle/>
          <a:p>
            <a:r>
              <a:rPr lang="en-US">
                <a:latin typeface="Calibri" pitchFamily="34" charset="0"/>
              </a:rPr>
              <a:t>level 2</a:t>
            </a:r>
          </a:p>
        </p:txBody>
      </p:sp>
      <p:sp>
        <p:nvSpPr>
          <p:cNvPr id="19466" name="TextBox 11"/>
          <p:cNvSpPr txBox="1">
            <a:spLocks noChangeArrowheads="1"/>
          </p:cNvSpPr>
          <p:nvPr/>
        </p:nvSpPr>
        <p:spPr bwMode="auto">
          <a:xfrm>
            <a:off x="7439026" y="4563534"/>
            <a:ext cx="1068113" cy="646331"/>
          </a:xfrm>
          <a:prstGeom prst="rect">
            <a:avLst/>
          </a:prstGeom>
          <a:noFill/>
          <a:ln w="9525">
            <a:noFill/>
            <a:miter lim="800000"/>
            <a:headEnd/>
            <a:tailEnd/>
          </a:ln>
        </p:spPr>
        <p:txBody>
          <a:bodyPr wrap="none">
            <a:spAutoFit/>
          </a:bodyPr>
          <a:lstStyle/>
          <a:p>
            <a:r>
              <a:rPr lang="en-US">
                <a:latin typeface="Calibri" pitchFamily="34" charset="0"/>
              </a:rPr>
              <a:t>level 3</a:t>
            </a:r>
          </a:p>
          <a:p>
            <a:r>
              <a:rPr lang="en-US">
                <a:latin typeface="Calibri" pitchFamily="34" charset="0"/>
              </a:rPr>
              <a:t>(residual)</a:t>
            </a:r>
          </a:p>
        </p:txBody>
      </p:sp>
      <p:sp>
        <p:nvSpPr>
          <p:cNvPr id="17" name="Slide Number Placeholder 16"/>
          <p:cNvSpPr>
            <a:spLocks noGrp="1"/>
          </p:cNvSpPr>
          <p:nvPr>
            <p:ph type="sldNum" sz="quarter" idx="4294967295"/>
          </p:nvPr>
        </p:nvSpPr>
        <p:spPr>
          <a:xfrm>
            <a:off x="7010400" y="6491818"/>
            <a:ext cx="2133600" cy="366183"/>
          </a:xfrm>
          <a:prstGeom prst="rect">
            <a:avLst/>
          </a:prstGeom>
        </p:spPr>
        <p:txBody>
          <a:bodyPr/>
          <a:lstStyle/>
          <a:p>
            <a:pPr>
              <a:defRPr/>
            </a:pPr>
            <a:fld id="{E8C456B4-5419-4C64-A6AF-842BE980463E}" type="slidenum">
              <a:rPr lang="en-US" smtClean="0"/>
              <a:pPr>
                <a:defRPr/>
              </a:pPr>
              <a:t>27</a:t>
            </a:fld>
            <a:endParaRPr lang="en-US"/>
          </a:p>
        </p:txBody>
      </p:sp>
    </p:spTree>
    <p:extLst>
      <p:ext uri="{BB962C8B-B14F-4D97-AF65-F5344CB8AC3E}">
        <p14:creationId xmlns:p14="http://schemas.microsoft.com/office/powerpoint/2010/main" val="40674268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4" descr="laplacian_Laplace_02.png"/>
          <p:cNvPicPr>
            <a:picLocks noChangeAspect="1"/>
          </p:cNvPicPr>
          <p:nvPr/>
        </p:nvPicPr>
        <p:blipFill>
          <a:blip r:embed="rId3"/>
          <a:srcRect/>
          <a:stretch>
            <a:fillRect/>
          </a:stretch>
        </p:blipFill>
        <p:spPr bwMode="auto">
          <a:xfrm>
            <a:off x="6342063" y="3799417"/>
            <a:ext cx="781050" cy="1041400"/>
          </a:xfrm>
          <a:prstGeom prst="rect">
            <a:avLst/>
          </a:prstGeom>
          <a:noFill/>
          <a:ln w="9525">
            <a:noFill/>
            <a:miter lim="800000"/>
            <a:headEnd/>
            <a:tailEnd/>
          </a:ln>
        </p:spPr>
      </p:pic>
      <p:pic>
        <p:nvPicPr>
          <p:cNvPr id="20482" name="Picture 13" descr="laplacian_Laplace_01.png"/>
          <p:cNvPicPr>
            <a:picLocks noChangeAspect="1"/>
          </p:cNvPicPr>
          <p:nvPr/>
        </p:nvPicPr>
        <p:blipFill>
          <a:blip r:embed="rId4"/>
          <a:srcRect/>
          <a:stretch>
            <a:fillRect/>
          </a:stretch>
        </p:blipFill>
        <p:spPr bwMode="auto">
          <a:xfrm>
            <a:off x="4451351" y="3276601"/>
            <a:ext cx="1573213" cy="2089151"/>
          </a:xfrm>
          <a:prstGeom prst="rect">
            <a:avLst/>
          </a:prstGeom>
          <a:noFill/>
          <a:ln w="9525">
            <a:noFill/>
            <a:miter lim="800000"/>
            <a:headEnd/>
            <a:tailEnd/>
          </a:ln>
        </p:spPr>
      </p:pic>
      <p:pic>
        <p:nvPicPr>
          <p:cNvPr id="20483" name="Picture 12" descr="laplacian_Laplace_00.png"/>
          <p:cNvPicPr>
            <a:picLocks noChangeAspect="1"/>
          </p:cNvPicPr>
          <p:nvPr/>
        </p:nvPicPr>
        <p:blipFill>
          <a:blip r:embed="rId5"/>
          <a:srcRect/>
          <a:stretch>
            <a:fillRect/>
          </a:stretch>
        </p:blipFill>
        <p:spPr bwMode="auto">
          <a:xfrm>
            <a:off x="984250" y="2230968"/>
            <a:ext cx="3151188" cy="4180417"/>
          </a:xfrm>
          <a:prstGeom prst="rect">
            <a:avLst/>
          </a:prstGeom>
          <a:noFill/>
          <a:ln w="9525">
            <a:noFill/>
            <a:miter lim="800000"/>
            <a:headEnd/>
            <a:tailEnd/>
          </a:ln>
        </p:spPr>
      </p:pic>
      <p:sp>
        <p:nvSpPr>
          <p:cNvPr id="20484" name="Title 1"/>
          <p:cNvSpPr>
            <a:spLocks noGrp="1"/>
          </p:cNvSpPr>
          <p:nvPr>
            <p:ph type="title"/>
          </p:nvPr>
        </p:nvSpPr>
        <p:spPr>
          <a:xfrm>
            <a:off x="457200" y="165100"/>
            <a:ext cx="8229600" cy="1143000"/>
          </a:xfrm>
        </p:spPr>
        <p:txBody>
          <a:bodyPr/>
          <a:lstStyle/>
          <a:p>
            <a:r>
              <a:rPr lang="en-US" smtClean="0"/>
              <a:t>Background on Laplacian Pyramids</a:t>
            </a:r>
          </a:p>
        </p:txBody>
      </p:sp>
      <p:sp>
        <p:nvSpPr>
          <p:cNvPr id="20485" name="Content Placeholder 2"/>
          <p:cNvSpPr>
            <a:spLocks noGrp="1"/>
          </p:cNvSpPr>
          <p:nvPr>
            <p:ph idx="1"/>
          </p:nvPr>
        </p:nvSpPr>
        <p:spPr>
          <a:xfrm>
            <a:off x="457200" y="1238252"/>
            <a:ext cx="8229600" cy="4525433"/>
          </a:xfrm>
        </p:spPr>
        <p:txBody>
          <a:bodyPr/>
          <a:lstStyle/>
          <a:p>
            <a:r>
              <a:rPr lang="en-US" sz="2800" smtClean="0"/>
              <a:t>Difference between adjacent Gaussian levels</a:t>
            </a:r>
          </a:p>
        </p:txBody>
      </p:sp>
      <p:pic>
        <p:nvPicPr>
          <p:cNvPr id="20486" name="Picture 7" descr="gaussian_Gauss_03.png"/>
          <p:cNvPicPr>
            <a:picLocks noChangeAspect="1"/>
          </p:cNvPicPr>
          <p:nvPr/>
        </p:nvPicPr>
        <p:blipFill>
          <a:blip r:embed="rId6"/>
          <a:srcRect/>
          <a:stretch>
            <a:fillRect/>
          </a:stretch>
        </p:blipFill>
        <p:spPr bwMode="auto">
          <a:xfrm>
            <a:off x="7439026" y="4059768"/>
            <a:ext cx="392113" cy="522817"/>
          </a:xfrm>
          <a:prstGeom prst="rect">
            <a:avLst/>
          </a:prstGeom>
          <a:noFill/>
          <a:ln w="9525">
            <a:noFill/>
            <a:miter lim="800000"/>
            <a:headEnd/>
            <a:tailEnd/>
          </a:ln>
        </p:spPr>
      </p:pic>
      <p:sp>
        <p:nvSpPr>
          <p:cNvPr id="20487" name="TextBox 8"/>
          <p:cNvSpPr txBox="1">
            <a:spLocks noChangeArrowheads="1"/>
          </p:cNvSpPr>
          <p:nvPr/>
        </p:nvSpPr>
        <p:spPr bwMode="auto">
          <a:xfrm>
            <a:off x="984250" y="6377518"/>
            <a:ext cx="792012" cy="369332"/>
          </a:xfrm>
          <a:prstGeom prst="rect">
            <a:avLst/>
          </a:prstGeom>
          <a:noFill/>
          <a:ln w="9525">
            <a:noFill/>
            <a:miter lim="800000"/>
            <a:headEnd/>
            <a:tailEnd/>
          </a:ln>
        </p:spPr>
        <p:txBody>
          <a:bodyPr wrap="none">
            <a:spAutoFit/>
          </a:bodyPr>
          <a:lstStyle/>
          <a:p>
            <a:r>
              <a:rPr lang="en-US">
                <a:latin typeface="Calibri" pitchFamily="34" charset="0"/>
              </a:rPr>
              <a:t>level 0</a:t>
            </a:r>
          </a:p>
        </p:txBody>
      </p:sp>
      <p:sp>
        <p:nvSpPr>
          <p:cNvPr id="20488" name="TextBox 9"/>
          <p:cNvSpPr txBox="1">
            <a:spLocks noChangeArrowheads="1"/>
          </p:cNvSpPr>
          <p:nvPr/>
        </p:nvSpPr>
        <p:spPr bwMode="auto">
          <a:xfrm>
            <a:off x="4451350" y="5365751"/>
            <a:ext cx="792012" cy="369332"/>
          </a:xfrm>
          <a:prstGeom prst="rect">
            <a:avLst/>
          </a:prstGeom>
          <a:noFill/>
          <a:ln w="9525">
            <a:noFill/>
            <a:miter lim="800000"/>
            <a:headEnd/>
            <a:tailEnd/>
          </a:ln>
        </p:spPr>
        <p:txBody>
          <a:bodyPr wrap="none">
            <a:spAutoFit/>
          </a:bodyPr>
          <a:lstStyle/>
          <a:p>
            <a:r>
              <a:rPr lang="en-US">
                <a:latin typeface="Calibri" pitchFamily="34" charset="0"/>
              </a:rPr>
              <a:t>level 1</a:t>
            </a:r>
          </a:p>
        </p:txBody>
      </p:sp>
      <p:sp>
        <p:nvSpPr>
          <p:cNvPr id="20489" name="TextBox 10"/>
          <p:cNvSpPr txBox="1">
            <a:spLocks noChangeArrowheads="1"/>
          </p:cNvSpPr>
          <p:nvPr/>
        </p:nvSpPr>
        <p:spPr bwMode="auto">
          <a:xfrm>
            <a:off x="6342063" y="4840818"/>
            <a:ext cx="792012" cy="369332"/>
          </a:xfrm>
          <a:prstGeom prst="rect">
            <a:avLst/>
          </a:prstGeom>
          <a:noFill/>
          <a:ln w="9525">
            <a:noFill/>
            <a:miter lim="800000"/>
            <a:headEnd/>
            <a:tailEnd/>
          </a:ln>
        </p:spPr>
        <p:txBody>
          <a:bodyPr wrap="none">
            <a:spAutoFit/>
          </a:bodyPr>
          <a:lstStyle/>
          <a:p>
            <a:r>
              <a:rPr lang="en-US">
                <a:latin typeface="Calibri" pitchFamily="34" charset="0"/>
              </a:rPr>
              <a:t>level 2</a:t>
            </a:r>
          </a:p>
        </p:txBody>
      </p:sp>
      <p:sp>
        <p:nvSpPr>
          <p:cNvPr id="20490" name="TextBox 11"/>
          <p:cNvSpPr txBox="1">
            <a:spLocks noChangeArrowheads="1"/>
          </p:cNvSpPr>
          <p:nvPr/>
        </p:nvSpPr>
        <p:spPr bwMode="auto">
          <a:xfrm>
            <a:off x="7439026" y="4563534"/>
            <a:ext cx="1068113" cy="646331"/>
          </a:xfrm>
          <a:prstGeom prst="rect">
            <a:avLst/>
          </a:prstGeom>
          <a:noFill/>
          <a:ln w="9525">
            <a:noFill/>
            <a:miter lim="800000"/>
            <a:headEnd/>
            <a:tailEnd/>
          </a:ln>
        </p:spPr>
        <p:txBody>
          <a:bodyPr wrap="none">
            <a:spAutoFit/>
          </a:bodyPr>
          <a:lstStyle/>
          <a:p>
            <a:r>
              <a:rPr lang="en-US">
                <a:latin typeface="Calibri" pitchFamily="34" charset="0"/>
              </a:rPr>
              <a:t>level 3</a:t>
            </a:r>
          </a:p>
          <a:p>
            <a:r>
              <a:rPr lang="en-US">
                <a:latin typeface="Calibri" pitchFamily="34" charset="0"/>
              </a:rPr>
              <a:t>(residual)</a:t>
            </a:r>
          </a:p>
        </p:txBody>
      </p:sp>
      <p:sp>
        <p:nvSpPr>
          <p:cNvPr id="17" name="Slide Number Placeholder 16"/>
          <p:cNvSpPr>
            <a:spLocks noGrp="1"/>
          </p:cNvSpPr>
          <p:nvPr>
            <p:ph type="sldNum" sz="quarter" idx="4294967295"/>
          </p:nvPr>
        </p:nvSpPr>
        <p:spPr>
          <a:xfrm>
            <a:off x="7010400" y="6491818"/>
            <a:ext cx="2133600" cy="366183"/>
          </a:xfrm>
          <a:prstGeom prst="rect">
            <a:avLst/>
          </a:prstGeom>
        </p:spPr>
        <p:txBody>
          <a:bodyPr/>
          <a:lstStyle/>
          <a:p>
            <a:pPr>
              <a:defRPr/>
            </a:pPr>
            <a:fld id="{E8C456B4-5419-4C64-A6AF-842BE980463E}" type="slidenum">
              <a:rPr lang="en-US" smtClean="0"/>
              <a:pPr>
                <a:defRPr/>
              </a:pPr>
              <a:t>28</a:t>
            </a:fld>
            <a:endParaRPr lang="en-US"/>
          </a:p>
        </p:txBody>
      </p:sp>
    </p:spTree>
    <p:extLst>
      <p:ext uri="{BB962C8B-B14F-4D97-AF65-F5344CB8AC3E}">
        <p14:creationId xmlns:p14="http://schemas.microsoft.com/office/powerpoint/2010/main" val="21636697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extBox 87"/>
          <p:cNvSpPr txBox="1"/>
          <p:nvPr/>
        </p:nvSpPr>
        <p:spPr>
          <a:xfrm>
            <a:off x="2340307" y="3764042"/>
            <a:ext cx="2071401" cy="461665"/>
          </a:xfrm>
          <a:prstGeom prst="rect">
            <a:avLst/>
          </a:prstGeom>
          <a:noFill/>
        </p:spPr>
        <p:txBody>
          <a:bodyPr wrap="none" rtlCol="0">
            <a:spAutoFit/>
          </a:bodyPr>
          <a:lstStyle/>
          <a:p>
            <a:pPr algn="ctr"/>
            <a:r>
              <a:rPr lang="en-US" sz="2400" b="1" dirty="0" smtClean="0"/>
              <a:t>Discontinuity</a:t>
            </a:r>
            <a:endParaRPr lang="en-US" sz="2400" b="1" dirty="0"/>
          </a:p>
        </p:txBody>
      </p:sp>
      <p:sp>
        <p:nvSpPr>
          <p:cNvPr id="2" name="Title 1"/>
          <p:cNvSpPr>
            <a:spLocks noGrp="1"/>
          </p:cNvSpPr>
          <p:nvPr>
            <p:ph type="title"/>
          </p:nvPr>
        </p:nvSpPr>
        <p:spPr/>
        <p:txBody>
          <a:bodyPr/>
          <a:lstStyle/>
          <a:p>
            <a:r>
              <a:rPr lang="en-US" dirty="0" smtClean="0"/>
              <a:t>Intuition for 1D Edge</a:t>
            </a:r>
            <a:endParaRPr lang="en-US" dirty="0"/>
          </a:p>
        </p:txBody>
      </p:sp>
      <p:sp>
        <p:nvSpPr>
          <p:cNvPr id="82" name="TextBox 81"/>
          <p:cNvSpPr txBox="1"/>
          <p:nvPr/>
        </p:nvSpPr>
        <p:spPr>
          <a:xfrm>
            <a:off x="1980949" y="2129854"/>
            <a:ext cx="426720" cy="646331"/>
          </a:xfrm>
          <a:prstGeom prst="rect">
            <a:avLst/>
          </a:prstGeom>
          <a:noFill/>
        </p:spPr>
        <p:txBody>
          <a:bodyPr wrap="none" rtlCol="0">
            <a:spAutoFit/>
          </a:bodyPr>
          <a:lstStyle/>
          <a:p>
            <a:r>
              <a:rPr lang="en-US" sz="3600" dirty="0" smtClean="0"/>
              <a:t>=</a:t>
            </a:r>
            <a:endParaRPr lang="en-US" sz="3600" dirty="0"/>
          </a:p>
        </p:txBody>
      </p:sp>
      <p:sp>
        <p:nvSpPr>
          <p:cNvPr id="83" name="TextBox 82"/>
          <p:cNvSpPr txBox="1"/>
          <p:nvPr/>
        </p:nvSpPr>
        <p:spPr>
          <a:xfrm>
            <a:off x="4319410" y="2129854"/>
            <a:ext cx="426720" cy="646331"/>
          </a:xfrm>
          <a:prstGeom prst="rect">
            <a:avLst/>
          </a:prstGeom>
          <a:noFill/>
        </p:spPr>
        <p:txBody>
          <a:bodyPr wrap="none" rtlCol="0">
            <a:spAutoFit/>
          </a:bodyPr>
          <a:lstStyle/>
          <a:p>
            <a:r>
              <a:rPr lang="en-US" sz="3600" dirty="0" smtClean="0"/>
              <a:t>+</a:t>
            </a:r>
            <a:endParaRPr lang="en-US" sz="3600" dirty="0"/>
          </a:p>
        </p:txBody>
      </p:sp>
      <p:sp>
        <p:nvSpPr>
          <p:cNvPr id="84" name="TextBox 83"/>
          <p:cNvSpPr txBox="1"/>
          <p:nvPr/>
        </p:nvSpPr>
        <p:spPr>
          <a:xfrm>
            <a:off x="6657871" y="2129854"/>
            <a:ext cx="426720" cy="646331"/>
          </a:xfrm>
          <a:prstGeom prst="rect">
            <a:avLst/>
          </a:prstGeom>
          <a:noFill/>
        </p:spPr>
        <p:txBody>
          <a:bodyPr wrap="none" rtlCol="0">
            <a:spAutoFit/>
          </a:bodyPr>
          <a:lstStyle/>
          <a:p>
            <a:r>
              <a:rPr lang="en-US" sz="3600" dirty="0" smtClean="0"/>
              <a:t>+</a:t>
            </a:r>
            <a:endParaRPr lang="en-US" sz="3600" dirty="0"/>
          </a:p>
        </p:txBody>
      </p:sp>
      <p:sp>
        <p:nvSpPr>
          <p:cNvPr id="85" name="TextBox 84"/>
          <p:cNvSpPr txBox="1"/>
          <p:nvPr/>
        </p:nvSpPr>
        <p:spPr>
          <a:xfrm>
            <a:off x="122163" y="3764042"/>
            <a:ext cx="1840567" cy="461665"/>
          </a:xfrm>
          <a:prstGeom prst="rect">
            <a:avLst/>
          </a:prstGeom>
          <a:noFill/>
        </p:spPr>
        <p:txBody>
          <a:bodyPr wrap="none" rtlCol="0">
            <a:spAutoFit/>
          </a:bodyPr>
          <a:lstStyle/>
          <a:p>
            <a:pPr algn="ctr"/>
            <a:r>
              <a:rPr lang="en-US" sz="2400" b="1" dirty="0"/>
              <a:t>I</a:t>
            </a:r>
            <a:r>
              <a:rPr lang="en-US" sz="2400" b="1" dirty="0" smtClean="0"/>
              <a:t>nput signal</a:t>
            </a:r>
            <a:endParaRPr lang="en-US" sz="2400" b="1" dirty="0"/>
          </a:p>
        </p:txBody>
      </p:sp>
      <p:sp>
        <p:nvSpPr>
          <p:cNvPr id="87" name="TextBox 86"/>
          <p:cNvSpPr txBox="1"/>
          <p:nvPr/>
        </p:nvSpPr>
        <p:spPr>
          <a:xfrm>
            <a:off x="5068226" y="3764042"/>
            <a:ext cx="1295099" cy="461665"/>
          </a:xfrm>
          <a:prstGeom prst="rect">
            <a:avLst/>
          </a:prstGeom>
          <a:noFill/>
        </p:spPr>
        <p:txBody>
          <a:bodyPr wrap="none" rtlCol="0">
            <a:spAutoFit/>
          </a:bodyPr>
          <a:lstStyle/>
          <a:p>
            <a:pPr algn="ctr"/>
            <a:r>
              <a:rPr lang="en-US" sz="2400" b="1" dirty="0"/>
              <a:t>T</a:t>
            </a:r>
            <a:r>
              <a:rPr lang="en-US" sz="2400" b="1" dirty="0" smtClean="0"/>
              <a:t>exture</a:t>
            </a:r>
            <a:endParaRPr lang="en-US" sz="2400" b="1" dirty="0"/>
          </a:p>
        </p:txBody>
      </p:sp>
      <p:sp>
        <p:nvSpPr>
          <p:cNvPr id="97" name="TextBox 96"/>
          <p:cNvSpPr txBox="1"/>
          <p:nvPr/>
        </p:nvSpPr>
        <p:spPr>
          <a:xfrm>
            <a:off x="7419252" y="3764042"/>
            <a:ext cx="1260280" cy="461665"/>
          </a:xfrm>
          <a:prstGeom prst="rect">
            <a:avLst/>
          </a:prstGeom>
          <a:noFill/>
        </p:spPr>
        <p:txBody>
          <a:bodyPr wrap="none" rtlCol="0">
            <a:spAutoFit/>
          </a:bodyPr>
          <a:lstStyle/>
          <a:p>
            <a:pPr algn="ctr"/>
            <a:r>
              <a:rPr lang="en-US" sz="2400" b="1" dirty="0"/>
              <a:t>S</a:t>
            </a:r>
            <a:r>
              <a:rPr lang="en-US" sz="2400" b="1" dirty="0" smtClean="0"/>
              <a:t>mooth</a:t>
            </a:r>
            <a:endParaRPr lang="en-US" sz="2400" b="1" dirty="0"/>
          </a:p>
        </p:txBody>
      </p:sp>
      <p:grpSp>
        <p:nvGrpSpPr>
          <p:cNvPr id="124" name="Group 123"/>
          <p:cNvGrpSpPr/>
          <p:nvPr/>
        </p:nvGrpSpPr>
        <p:grpSpPr>
          <a:xfrm>
            <a:off x="312699" y="1508463"/>
            <a:ext cx="1452310" cy="1995471"/>
            <a:chOff x="312699" y="1131347"/>
            <a:chExt cx="1452310" cy="1496603"/>
          </a:xfrm>
        </p:grpSpPr>
        <p:sp>
          <p:nvSpPr>
            <p:cNvPr id="11" name="Plus 10"/>
            <p:cNvSpPr/>
            <p:nvPr/>
          </p:nvSpPr>
          <p:spPr>
            <a:xfrm>
              <a:off x="312699" y="2520924"/>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Plus 11"/>
            <p:cNvSpPr/>
            <p:nvPr/>
          </p:nvSpPr>
          <p:spPr>
            <a:xfrm>
              <a:off x="649019" y="2310144"/>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Plus 12"/>
            <p:cNvSpPr/>
            <p:nvPr/>
          </p:nvSpPr>
          <p:spPr>
            <a:xfrm>
              <a:off x="1153503" y="1316824"/>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Plus 13"/>
            <p:cNvSpPr/>
            <p:nvPr/>
          </p:nvSpPr>
          <p:spPr>
            <a:xfrm>
              <a:off x="1489822" y="1181223"/>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p:cNvCxnSpPr/>
            <p:nvPr/>
          </p:nvCxnSpPr>
          <p:spPr>
            <a:xfrm flipV="1">
              <a:off x="366212" y="2517720"/>
              <a:ext cx="168160" cy="55490"/>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870693" y="2390734"/>
              <a:ext cx="168161" cy="56588"/>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38854" y="1365935"/>
              <a:ext cx="168162" cy="1021624"/>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30" name="Plus 29"/>
            <p:cNvSpPr/>
            <p:nvPr/>
          </p:nvSpPr>
          <p:spPr>
            <a:xfrm>
              <a:off x="985341" y="2338448"/>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Connector 32"/>
            <p:cNvCxnSpPr/>
            <p:nvPr/>
          </p:nvCxnSpPr>
          <p:spPr>
            <a:xfrm>
              <a:off x="1207016" y="1365935"/>
              <a:ext cx="168159" cy="22225"/>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46" name="Plus 45"/>
            <p:cNvSpPr/>
            <p:nvPr/>
          </p:nvSpPr>
          <p:spPr>
            <a:xfrm>
              <a:off x="480859" y="2465434"/>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Plus 55"/>
            <p:cNvSpPr/>
            <p:nvPr/>
          </p:nvSpPr>
          <p:spPr>
            <a:xfrm>
              <a:off x="817180" y="2395036"/>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7" name="Straight Connector 56"/>
            <p:cNvCxnSpPr/>
            <p:nvPr/>
          </p:nvCxnSpPr>
          <p:spPr>
            <a:xfrm flipV="1">
              <a:off x="534372" y="2362430"/>
              <a:ext cx="168160" cy="155290"/>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702532" y="2362430"/>
              <a:ext cx="168161" cy="84892"/>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59" name="Plus 58"/>
            <p:cNvSpPr/>
            <p:nvPr/>
          </p:nvSpPr>
          <p:spPr>
            <a:xfrm>
              <a:off x="1321662" y="1339049"/>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Plus 59"/>
            <p:cNvSpPr/>
            <p:nvPr/>
          </p:nvSpPr>
          <p:spPr>
            <a:xfrm>
              <a:off x="1657983" y="1131347"/>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2" name="Straight Connector 61"/>
            <p:cNvCxnSpPr/>
            <p:nvPr/>
          </p:nvCxnSpPr>
          <p:spPr>
            <a:xfrm flipV="1">
              <a:off x="1375175" y="1223984"/>
              <a:ext cx="168160" cy="157826"/>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V="1">
              <a:off x="1543335" y="1174108"/>
              <a:ext cx="168161" cy="49876"/>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grpSp>
      <p:grpSp>
        <p:nvGrpSpPr>
          <p:cNvPr id="132" name="Group 131"/>
          <p:cNvGrpSpPr/>
          <p:nvPr/>
        </p:nvGrpSpPr>
        <p:grpSpPr>
          <a:xfrm>
            <a:off x="2651161" y="1714049"/>
            <a:ext cx="1452305" cy="1693385"/>
            <a:chOff x="2651160" y="1285536"/>
            <a:chExt cx="1452305" cy="1270039"/>
          </a:xfrm>
        </p:grpSpPr>
        <p:sp>
          <p:nvSpPr>
            <p:cNvPr id="63" name="Plus 62"/>
            <p:cNvSpPr/>
            <p:nvPr/>
          </p:nvSpPr>
          <p:spPr>
            <a:xfrm>
              <a:off x="2651160" y="2448549"/>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Plus 63"/>
            <p:cNvSpPr/>
            <p:nvPr/>
          </p:nvSpPr>
          <p:spPr>
            <a:xfrm>
              <a:off x="2987481" y="2448549"/>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Plus 64"/>
            <p:cNvSpPr/>
            <p:nvPr/>
          </p:nvSpPr>
          <p:spPr>
            <a:xfrm>
              <a:off x="3491961" y="1285536"/>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Plus 65"/>
            <p:cNvSpPr/>
            <p:nvPr/>
          </p:nvSpPr>
          <p:spPr>
            <a:xfrm>
              <a:off x="3828280" y="1285536"/>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7" name="Straight Connector 66"/>
            <p:cNvCxnSpPr>
              <a:stCxn id="63" idx="0"/>
              <a:endCxn id="70" idx="2"/>
            </p:cNvCxnSpPr>
            <p:nvPr/>
          </p:nvCxnSpPr>
          <p:spPr>
            <a:xfrm>
              <a:off x="2744000" y="2502062"/>
              <a:ext cx="593988" cy="0"/>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V="1">
              <a:off x="3377315" y="1334647"/>
              <a:ext cx="168159" cy="1163013"/>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70" name="Plus 69"/>
            <p:cNvSpPr/>
            <p:nvPr/>
          </p:nvSpPr>
          <p:spPr>
            <a:xfrm>
              <a:off x="3323802" y="2448549"/>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1" name="Straight Connector 70"/>
            <p:cNvCxnSpPr>
              <a:endCxn id="104" idx="2"/>
            </p:cNvCxnSpPr>
            <p:nvPr/>
          </p:nvCxnSpPr>
          <p:spPr>
            <a:xfrm>
              <a:off x="3545474" y="1337822"/>
              <a:ext cx="465151" cy="3940"/>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89" name="Plus 88"/>
            <p:cNvSpPr/>
            <p:nvPr/>
          </p:nvSpPr>
          <p:spPr>
            <a:xfrm>
              <a:off x="3660123" y="1288249"/>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Plus 99"/>
            <p:cNvSpPr/>
            <p:nvPr/>
          </p:nvSpPr>
          <p:spPr>
            <a:xfrm>
              <a:off x="2819319" y="2447281"/>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Plus 101"/>
            <p:cNvSpPr/>
            <p:nvPr/>
          </p:nvSpPr>
          <p:spPr>
            <a:xfrm>
              <a:off x="3155640" y="2445474"/>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Plus 103"/>
            <p:cNvSpPr/>
            <p:nvPr/>
          </p:nvSpPr>
          <p:spPr>
            <a:xfrm>
              <a:off x="3996439" y="1288249"/>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1" name="Group 130"/>
          <p:cNvGrpSpPr/>
          <p:nvPr/>
        </p:nvGrpSpPr>
        <p:grpSpPr>
          <a:xfrm>
            <a:off x="4989621" y="2415603"/>
            <a:ext cx="1452308" cy="345363"/>
            <a:chOff x="4989621" y="1811702"/>
            <a:chExt cx="1452308" cy="259022"/>
          </a:xfrm>
        </p:grpSpPr>
        <p:sp>
          <p:nvSpPr>
            <p:cNvPr id="47" name="Plus 46"/>
            <p:cNvSpPr/>
            <p:nvPr/>
          </p:nvSpPr>
          <p:spPr>
            <a:xfrm>
              <a:off x="4989621" y="1909682"/>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Plus 47"/>
            <p:cNvSpPr/>
            <p:nvPr/>
          </p:nvSpPr>
          <p:spPr>
            <a:xfrm>
              <a:off x="5325941" y="1811702"/>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Plus 48"/>
            <p:cNvSpPr/>
            <p:nvPr/>
          </p:nvSpPr>
          <p:spPr>
            <a:xfrm>
              <a:off x="5998582" y="1902567"/>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Plus 49"/>
            <p:cNvSpPr/>
            <p:nvPr/>
          </p:nvSpPr>
          <p:spPr>
            <a:xfrm>
              <a:off x="6334903" y="1928088"/>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1" name="Straight Connector 50"/>
            <p:cNvCxnSpPr/>
            <p:nvPr/>
          </p:nvCxnSpPr>
          <p:spPr>
            <a:xfrm>
              <a:off x="5043134" y="1958793"/>
              <a:ext cx="168162" cy="36443"/>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V="1">
              <a:off x="5211296" y="1863988"/>
              <a:ext cx="168158" cy="121723"/>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5379454" y="1863988"/>
              <a:ext cx="168162" cy="87364"/>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54" name="Plus 53"/>
            <p:cNvSpPr/>
            <p:nvPr/>
          </p:nvSpPr>
          <p:spPr>
            <a:xfrm>
              <a:off x="5662261" y="1885317"/>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5" name="Straight Connector 54"/>
            <p:cNvCxnSpPr/>
            <p:nvPr/>
          </p:nvCxnSpPr>
          <p:spPr>
            <a:xfrm flipV="1">
              <a:off x="5547616" y="1937603"/>
              <a:ext cx="168158" cy="13749"/>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06" name="Plus 105"/>
            <p:cNvSpPr/>
            <p:nvPr/>
          </p:nvSpPr>
          <p:spPr>
            <a:xfrm>
              <a:off x="5157783" y="1933425"/>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Plus 107"/>
            <p:cNvSpPr/>
            <p:nvPr/>
          </p:nvSpPr>
          <p:spPr>
            <a:xfrm>
              <a:off x="5494103" y="1899066"/>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Plus 109"/>
            <p:cNvSpPr/>
            <p:nvPr/>
          </p:nvSpPr>
          <p:spPr>
            <a:xfrm>
              <a:off x="5830423" y="1864707"/>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Plus 111"/>
            <p:cNvSpPr/>
            <p:nvPr/>
          </p:nvSpPr>
          <p:spPr>
            <a:xfrm>
              <a:off x="6166743" y="1963698"/>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3" name="Straight Connector 112"/>
            <p:cNvCxnSpPr/>
            <p:nvPr/>
          </p:nvCxnSpPr>
          <p:spPr>
            <a:xfrm flipV="1">
              <a:off x="5715774" y="1913818"/>
              <a:ext cx="168162" cy="20610"/>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5883936" y="1913818"/>
              <a:ext cx="168159" cy="37860"/>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6052095" y="1951678"/>
              <a:ext cx="168161" cy="61131"/>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V="1">
              <a:off x="6220256" y="1977199"/>
              <a:ext cx="168160" cy="35610"/>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grpSp>
      <p:grpSp>
        <p:nvGrpSpPr>
          <p:cNvPr id="134" name="Group 133"/>
          <p:cNvGrpSpPr/>
          <p:nvPr/>
        </p:nvGrpSpPr>
        <p:grpSpPr>
          <a:xfrm>
            <a:off x="7325470" y="2246469"/>
            <a:ext cx="1452308" cy="628545"/>
            <a:chOff x="7325470" y="1684851"/>
            <a:chExt cx="1452308" cy="471409"/>
          </a:xfrm>
        </p:grpSpPr>
        <p:sp>
          <p:nvSpPr>
            <p:cNvPr id="91" name="Plus 90"/>
            <p:cNvSpPr/>
            <p:nvPr/>
          </p:nvSpPr>
          <p:spPr>
            <a:xfrm>
              <a:off x="7325470" y="2049234"/>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Plus 91"/>
            <p:cNvSpPr/>
            <p:nvPr/>
          </p:nvSpPr>
          <p:spPr>
            <a:xfrm>
              <a:off x="7661790" y="1958139"/>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Plus 92"/>
            <p:cNvSpPr/>
            <p:nvPr/>
          </p:nvSpPr>
          <p:spPr>
            <a:xfrm>
              <a:off x="8334430" y="1775947"/>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Plus 93"/>
            <p:cNvSpPr/>
            <p:nvPr/>
          </p:nvSpPr>
          <p:spPr>
            <a:xfrm>
              <a:off x="8670752" y="1684851"/>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5" name="Straight Connector 94"/>
            <p:cNvCxnSpPr/>
            <p:nvPr/>
          </p:nvCxnSpPr>
          <p:spPr>
            <a:xfrm flipV="1">
              <a:off x="7378983" y="1733962"/>
              <a:ext cx="1345282" cy="364383"/>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96" name="Plus 95"/>
            <p:cNvSpPr/>
            <p:nvPr/>
          </p:nvSpPr>
          <p:spPr>
            <a:xfrm>
              <a:off x="7998110" y="1867043"/>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Plus 118"/>
            <p:cNvSpPr/>
            <p:nvPr/>
          </p:nvSpPr>
          <p:spPr>
            <a:xfrm>
              <a:off x="7493630" y="2003687"/>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Plus 119"/>
            <p:cNvSpPr/>
            <p:nvPr/>
          </p:nvSpPr>
          <p:spPr>
            <a:xfrm>
              <a:off x="7829950" y="1912591"/>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Plus 120"/>
            <p:cNvSpPr/>
            <p:nvPr/>
          </p:nvSpPr>
          <p:spPr>
            <a:xfrm>
              <a:off x="8166270" y="1821495"/>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Plus 121"/>
            <p:cNvSpPr/>
            <p:nvPr/>
          </p:nvSpPr>
          <p:spPr>
            <a:xfrm>
              <a:off x="8502590" y="1730399"/>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6" name="Slide Number Placeholder 75"/>
          <p:cNvSpPr>
            <a:spLocks noGrp="1"/>
          </p:cNvSpPr>
          <p:nvPr>
            <p:ph type="sldNum" sz="quarter" idx="4294967295"/>
          </p:nvPr>
        </p:nvSpPr>
        <p:spPr>
          <a:xfrm>
            <a:off x="7010400" y="6491818"/>
            <a:ext cx="2133600" cy="366183"/>
          </a:xfrm>
          <a:prstGeom prst="rect">
            <a:avLst/>
          </a:prstGeom>
        </p:spPr>
        <p:txBody>
          <a:bodyPr/>
          <a:lstStyle/>
          <a:p>
            <a:pPr>
              <a:defRPr/>
            </a:pPr>
            <a:fld id="{E8C456B4-5419-4C64-A6AF-842BE980463E}" type="slidenum">
              <a:rPr lang="en-US" smtClean="0"/>
              <a:pPr>
                <a:defRPr/>
              </a:pPr>
              <a:t>29</a:t>
            </a:fld>
            <a:endParaRPr lang="en-US"/>
          </a:p>
        </p:txBody>
      </p:sp>
      <p:sp>
        <p:nvSpPr>
          <p:cNvPr id="79" name="Content Placeholder 97"/>
          <p:cNvSpPr>
            <a:spLocks noGrp="1"/>
          </p:cNvSpPr>
          <p:nvPr>
            <p:ph idx="1"/>
          </p:nvPr>
        </p:nvSpPr>
        <p:spPr>
          <a:xfrm>
            <a:off x="457200" y="4784944"/>
            <a:ext cx="8229600" cy="1578209"/>
          </a:xfrm>
        </p:spPr>
        <p:txBody>
          <a:bodyPr/>
          <a:lstStyle/>
          <a:p>
            <a:r>
              <a:rPr lang="en-US" dirty="0" smtClean="0"/>
              <a:t>Decomposition for the sake of analysis only</a:t>
            </a:r>
          </a:p>
          <a:p>
            <a:pPr lvl="1"/>
            <a:r>
              <a:rPr lang="en-US" dirty="0" smtClean="0"/>
              <a:t>We do not compute it in practice</a:t>
            </a:r>
            <a:endParaRPr lang="en-US" dirty="0"/>
          </a:p>
        </p:txBody>
      </p:sp>
    </p:spTree>
    <p:extLst>
      <p:ext uri="{BB962C8B-B14F-4D97-AF65-F5344CB8AC3E}">
        <p14:creationId xmlns:p14="http://schemas.microsoft.com/office/powerpoint/2010/main" val="7612511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altLang="zh-TW" sz="3200" smtClean="0"/>
              <a:t>Short exposure</a:t>
            </a:r>
          </a:p>
        </p:txBody>
      </p:sp>
      <p:sp>
        <p:nvSpPr>
          <p:cNvPr id="29699" name="Text Box 3"/>
          <p:cNvSpPr txBox="1">
            <a:spLocks noChangeArrowheads="1"/>
          </p:cNvSpPr>
          <p:nvPr/>
        </p:nvSpPr>
        <p:spPr bwMode="auto">
          <a:xfrm>
            <a:off x="1676400" y="908050"/>
            <a:ext cx="812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eaLnBrk="1" fontAlgn="base" hangingPunct="1">
              <a:spcBef>
                <a:spcPct val="50000"/>
              </a:spcBef>
              <a:spcAft>
                <a:spcPct val="0"/>
              </a:spcAft>
            </a:pPr>
            <a:r>
              <a:rPr kumimoji="0" lang="en-US" altLang="zh-TW" sz="3200">
                <a:solidFill>
                  <a:srgbClr val="000000"/>
                </a:solidFill>
                <a:latin typeface="Times New Roman" pitchFamily="18" charset="0"/>
              </a:rPr>
              <a:t>10</a:t>
            </a:r>
            <a:r>
              <a:rPr kumimoji="0" lang="en-US" altLang="zh-TW" sz="3200" baseline="30000">
                <a:solidFill>
                  <a:srgbClr val="000000"/>
                </a:solidFill>
                <a:latin typeface="Times New Roman" pitchFamily="18" charset="0"/>
              </a:rPr>
              <a:t>-6</a:t>
            </a:r>
          </a:p>
        </p:txBody>
      </p:sp>
      <p:sp>
        <p:nvSpPr>
          <p:cNvPr id="29700" name="Line 4"/>
          <p:cNvSpPr>
            <a:spLocks noChangeShapeType="1"/>
          </p:cNvSpPr>
          <p:nvPr/>
        </p:nvSpPr>
        <p:spPr bwMode="auto">
          <a:xfrm>
            <a:off x="1905000" y="151765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algn="ctr" fontAlgn="base">
              <a:spcBef>
                <a:spcPct val="0"/>
              </a:spcBef>
              <a:spcAft>
                <a:spcPct val="0"/>
              </a:spcAft>
            </a:pPr>
            <a:endParaRPr kumimoji="1" lang="zh-TW" altLang="en-US">
              <a:solidFill>
                <a:srgbClr val="000000"/>
              </a:solidFill>
              <a:latin typeface="Arial" charset="0"/>
            </a:endParaRPr>
          </a:p>
        </p:txBody>
      </p:sp>
      <p:sp>
        <p:nvSpPr>
          <p:cNvPr id="29701" name="Line 5"/>
          <p:cNvSpPr>
            <a:spLocks noChangeShapeType="1"/>
          </p:cNvSpPr>
          <p:nvPr/>
        </p:nvSpPr>
        <p:spPr bwMode="auto">
          <a:xfrm>
            <a:off x="2438400" y="151765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algn="ctr" fontAlgn="base">
              <a:spcBef>
                <a:spcPct val="0"/>
              </a:spcBef>
              <a:spcAft>
                <a:spcPct val="0"/>
              </a:spcAft>
            </a:pPr>
            <a:endParaRPr kumimoji="1" lang="zh-TW" altLang="en-US">
              <a:solidFill>
                <a:srgbClr val="000000"/>
              </a:solidFill>
              <a:latin typeface="Arial" charset="0"/>
            </a:endParaRPr>
          </a:p>
        </p:txBody>
      </p:sp>
      <p:sp>
        <p:nvSpPr>
          <p:cNvPr id="29702" name="Line 6"/>
          <p:cNvSpPr>
            <a:spLocks noChangeShapeType="1"/>
          </p:cNvSpPr>
          <p:nvPr/>
        </p:nvSpPr>
        <p:spPr bwMode="auto">
          <a:xfrm>
            <a:off x="2971800" y="151765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algn="ctr" fontAlgn="base">
              <a:spcBef>
                <a:spcPct val="0"/>
              </a:spcBef>
              <a:spcAft>
                <a:spcPct val="0"/>
              </a:spcAft>
            </a:pPr>
            <a:endParaRPr kumimoji="1" lang="zh-TW" altLang="en-US">
              <a:solidFill>
                <a:srgbClr val="000000"/>
              </a:solidFill>
              <a:latin typeface="Arial" charset="0"/>
            </a:endParaRPr>
          </a:p>
        </p:txBody>
      </p:sp>
      <p:sp>
        <p:nvSpPr>
          <p:cNvPr id="29703" name="Line 7"/>
          <p:cNvSpPr>
            <a:spLocks noChangeShapeType="1"/>
          </p:cNvSpPr>
          <p:nvPr/>
        </p:nvSpPr>
        <p:spPr bwMode="auto">
          <a:xfrm>
            <a:off x="3505200" y="151765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algn="ctr" fontAlgn="base">
              <a:spcBef>
                <a:spcPct val="0"/>
              </a:spcBef>
              <a:spcAft>
                <a:spcPct val="0"/>
              </a:spcAft>
            </a:pPr>
            <a:endParaRPr kumimoji="1" lang="zh-TW" altLang="en-US">
              <a:solidFill>
                <a:srgbClr val="000000"/>
              </a:solidFill>
              <a:latin typeface="Arial" charset="0"/>
            </a:endParaRPr>
          </a:p>
        </p:txBody>
      </p:sp>
      <p:sp>
        <p:nvSpPr>
          <p:cNvPr id="29704" name="Line 8"/>
          <p:cNvSpPr>
            <a:spLocks noChangeShapeType="1"/>
          </p:cNvSpPr>
          <p:nvPr/>
        </p:nvSpPr>
        <p:spPr bwMode="auto">
          <a:xfrm>
            <a:off x="4038600" y="151765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algn="ctr" fontAlgn="base">
              <a:spcBef>
                <a:spcPct val="0"/>
              </a:spcBef>
              <a:spcAft>
                <a:spcPct val="0"/>
              </a:spcAft>
            </a:pPr>
            <a:endParaRPr kumimoji="1" lang="zh-TW" altLang="en-US">
              <a:solidFill>
                <a:srgbClr val="000000"/>
              </a:solidFill>
              <a:latin typeface="Arial" charset="0"/>
            </a:endParaRPr>
          </a:p>
        </p:txBody>
      </p:sp>
      <p:sp>
        <p:nvSpPr>
          <p:cNvPr id="29705" name="Line 9"/>
          <p:cNvSpPr>
            <a:spLocks noChangeShapeType="1"/>
          </p:cNvSpPr>
          <p:nvPr/>
        </p:nvSpPr>
        <p:spPr bwMode="auto">
          <a:xfrm>
            <a:off x="4572000" y="151765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algn="ctr" fontAlgn="base">
              <a:spcBef>
                <a:spcPct val="0"/>
              </a:spcBef>
              <a:spcAft>
                <a:spcPct val="0"/>
              </a:spcAft>
            </a:pPr>
            <a:endParaRPr kumimoji="1" lang="zh-TW" altLang="en-US">
              <a:solidFill>
                <a:srgbClr val="000000"/>
              </a:solidFill>
              <a:latin typeface="Arial" charset="0"/>
            </a:endParaRPr>
          </a:p>
        </p:txBody>
      </p:sp>
      <p:sp>
        <p:nvSpPr>
          <p:cNvPr id="29706" name="Line 10"/>
          <p:cNvSpPr>
            <a:spLocks noChangeShapeType="1"/>
          </p:cNvSpPr>
          <p:nvPr/>
        </p:nvSpPr>
        <p:spPr bwMode="auto">
          <a:xfrm>
            <a:off x="5105400" y="151765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algn="ctr" fontAlgn="base">
              <a:spcBef>
                <a:spcPct val="0"/>
              </a:spcBef>
              <a:spcAft>
                <a:spcPct val="0"/>
              </a:spcAft>
            </a:pPr>
            <a:endParaRPr kumimoji="1" lang="zh-TW" altLang="en-US">
              <a:solidFill>
                <a:srgbClr val="000000"/>
              </a:solidFill>
              <a:latin typeface="Arial" charset="0"/>
            </a:endParaRPr>
          </a:p>
        </p:txBody>
      </p:sp>
      <p:sp>
        <p:nvSpPr>
          <p:cNvPr id="29707" name="Line 11"/>
          <p:cNvSpPr>
            <a:spLocks noChangeShapeType="1"/>
          </p:cNvSpPr>
          <p:nvPr/>
        </p:nvSpPr>
        <p:spPr bwMode="auto">
          <a:xfrm>
            <a:off x="5638800" y="151765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algn="ctr" fontAlgn="base">
              <a:spcBef>
                <a:spcPct val="0"/>
              </a:spcBef>
              <a:spcAft>
                <a:spcPct val="0"/>
              </a:spcAft>
            </a:pPr>
            <a:endParaRPr kumimoji="1" lang="zh-TW" altLang="en-US">
              <a:solidFill>
                <a:srgbClr val="000000"/>
              </a:solidFill>
              <a:latin typeface="Arial" charset="0"/>
            </a:endParaRPr>
          </a:p>
        </p:txBody>
      </p:sp>
      <p:sp>
        <p:nvSpPr>
          <p:cNvPr id="29708" name="Line 12"/>
          <p:cNvSpPr>
            <a:spLocks noChangeShapeType="1"/>
          </p:cNvSpPr>
          <p:nvPr/>
        </p:nvSpPr>
        <p:spPr bwMode="auto">
          <a:xfrm>
            <a:off x="6172200" y="151765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algn="ctr" fontAlgn="base">
              <a:spcBef>
                <a:spcPct val="0"/>
              </a:spcBef>
              <a:spcAft>
                <a:spcPct val="0"/>
              </a:spcAft>
            </a:pPr>
            <a:endParaRPr kumimoji="1" lang="zh-TW" altLang="en-US">
              <a:solidFill>
                <a:srgbClr val="000000"/>
              </a:solidFill>
              <a:latin typeface="Arial" charset="0"/>
            </a:endParaRPr>
          </a:p>
        </p:txBody>
      </p:sp>
      <p:sp>
        <p:nvSpPr>
          <p:cNvPr id="29709" name="Line 13"/>
          <p:cNvSpPr>
            <a:spLocks noChangeShapeType="1"/>
          </p:cNvSpPr>
          <p:nvPr/>
        </p:nvSpPr>
        <p:spPr bwMode="auto">
          <a:xfrm>
            <a:off x="6705600" y="151765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algn="ctr" fontAlgn="base">
              <a:spcBef>
                <a:spcPct val="0"/>
              </a:spcBef>
              <a:spcAft>
                <a:spcPct val="0"/>
              </a:spcAft>
            </a:pPr>
            <a:endParaRPr kumimoji="1" lang="zh-TW" altLang="en-US">
              <a:solidFill>
                <a:srgbClr val="000000"/>
              </a:solidFill>
              <a:latin typeface="Arial" charset="0"/>
            </a:endParaRPr>
          </a:p>
        </p:txBody>
      </p:sp>
      <p:sp>
        <p:nvSpPr>
          <p:cNvPr id="29710" name="Line 14"/>
          <p:cNvSpPr>
            <a:spLocks noChangeShapeType="1"/>
          </p:cNvSpPr>
          <p:nvPr/>
        </p:nvSpPr>
        <p:spPr bwMode="auto">
          <a:xfrm>
            <a:off x="7239000" y="151765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algn="ctr" fontAlgn="base">
              <a:spcBef>
                <a:spcPct val="0"/>
              </a:spcBef>
              <a:spcAft>
                <a:spcPct val="0"/>
              </a:spcAft>
            </a:pPr>
            <a:endParaRPr kumimoji="1" lang="zh-TW" altLang="en-US">
              <a:solidFill>
                <a:srgbClr val="000000"/>
              </a:solidFill>
              <a:latin typeface="Arial" charset="0"/>
            </a:endParaRPr>
          </a:p>
        </p:txBody>
      </p:sp>
      <p:sp>
        <p:nvSpPr>
          <p:cNvPr id="29711" name="Line 15"/>
          <p:cNvSpPr>
            <a:spLocks noChangeShapeType="1"/>
          </p:cNvSpPr>
          <p:nvPr/>
        </p:nvSpPr>
        <p:spPr bwMode="auto">
          <a:xfrm>
            <a:off x="7772400" y="151765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algn="ctr" fontAlgn="base">
              <a:spcBef>
                <a:spcPct val="0"/>
              </a:spcBef>
              <a:spcAft>
                <a:spcPct val="0"/>
              </a:spcAft>
            </a:pPr>
            <a:endParaRPr kumimoji="1" lang="zh-TW" altLang="en-US">
              <a:solidFill>
                <a:srgbClr val="000000"/>
              </a:solidFill>
              <a:latin typeface="Arial" charset="0"/>
            </a:endParaRPr>
          </a:p>
        </p:txBody>
      </p:sp>
      <p:sp>
        <p:nvSpPr>
          <p:cNvPr id="29712" name="Line 16"/>
          <p:cNvSpPr>
            <a:spLocks noChangeShapeType="1"/>
          </p:cNvSpPr>
          <p:nvPr/>
        </p:nvSpPr>
        <p:spPr bwMode="auto">
          <a:xfrm>
            <a:off x="8305800" y="151765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algn="ctr" fontAlgn="base">
              <a:spcBef>
                <a:spcPct val="0"/>
              </a:spcBef>
              <a:spcAft>
                <a:spcPct val="0"/>
              </a:spcAft>
            </a:pPr>
            <a:endParaRPr kumimoji="1" lang="zh-TW" altLang="en-US">
              <a:solidFill>
                <a:srgbClr val="000000"/>
              </a:solidFill>
              <a:latin typeface="Arial" charset="0"/>
            </a:endParaRPr>
          </a:p>
        </p:txBody>
      </p:sp>
      <p:sp>
        <p:nvSpPr>
          <p:cNvPr id="29713" name="Text Box 17"/>
          <p:cNvSpPr txBox="1">
            <a:spLocks noChangeArrowheads="1"/>
          </p:cNvSpPr>
          <p:nvPr/>
        </p:nvSpPr>
        <p:spPr bwMode="auto">
          <a:xfrm>
            <a:off x="8001000" y="908050"/>
            <a:ext cx="7239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eaLnBrk="1" fontAlgn="base" hangingPunct="1">
              <a:spcBef>
                <a:spcPct val="50000"/>
              </a:spcBef>
              <a:spcAft>
                <a:spcPct val="0"/>
              </a:spcAft>
            </a:pPr>
            <a:r>
              <a:rPr kumimoji="0" lang="en-US" altLang="zh-TW" sz="3200">
                <a:solidFill>
                  <a:srgbClr val="000000"/>
                </a:solidFill>
                <a:latin typeface="Times New Roman" pitchFamily="18" charset="0"/>
              </a:rPr>
              <a:t>10</a:t>
            </a:r>
            <a:r>
              <a:rPr kumimoji="0" lang="en-US" altLang="zh-TW" sz="3200" baseline="30000">
                <a:solidFill>
                  <a:srgbClr val="000000"/>
                </a:solidFill>
                <a:latin typeface="Times New Roman" pitchFamily="18" charset="0"/>
              </a:rPr>
              <a:t>6</a:t>
            </a:r>
          </a:p>
        </p:txBody>
      </p:sp>
      <p:sp>
        <p:nvSpPr>
          <p:cNvPr id="29714" name="Line 18"/>
          <p:cNvSpPr>
            <a:spLocks noChangeShapeType="1"/>
          </p:cNvSpPr>
          <p:nvPr/>
        </p:nvSpPr>
        <p:spPr bwMode="auto">
          <a:xfrm>
            <a:off x="1676400" y="1746250"/>
            <a:ext cx="7467600" cy="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spAutoFit/>
          </a:bodyPr>
          <a:lstStyle/>
          <a:p>
            <a:pPr algn="ctr" fontAlgn="base">
              <a:spcBef>
                <a:spcPct val="0"/>
              </a:spcBef>
              <a:spcAft>
                <a:spcPct val="0"/>
              </a:spcAft>
            </a:pPr>
            <a:endParaRPr kumimoji="1" lang="zh-TW" altLang="en-US">
              <a:solidFill>
                <a:srgbClr val="000000"/>
              </a:solidFill>
              <a:latin typeface="Arial" charset="0"/>
            </a:endParaRPr>
          </a:p>
        </p:txBody>
      </p:sp>
      <p:sp>
        <p:nvSpPr>
          <p:cNvPr id="29715" name="Text Box 19"/>
          <p:cNvSpPr txBox="1">
            <a:spLocks noChangeArrowheads="1"/>
          </p:cNvSpPr>
          <p:nvPr/>
        </p:nvSpPr>
        <p:spPr bwMode="auto">
          <a:xfrm>
            <a:off x="1676400" y="2276475"/>
            <a:ext cx="812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eaLnBrk="1" fontAlgn="base" hangingPunct="1">
              <a:spcBef>
                <a:spcPct val="50000"/>
              </a:spcBef>
              <a:spcAft>
                <a:spcPct val="0"/>
              </a:spcAft>
            </a:pPr>
            <a:r>
              <a:rPr kumimoji="0" lang="en-US" altLang="zh-TW" sz="3200">
                <a:solidFill>
                  <a:srgbClr val="000000"/>
                </a:solidFill>
                <a:latin typeface="Times New Roman" pitchFamily="18" charset="0"/>
              </a:rPr>
              <a:t>10</a:t>
            </a:r>
            <a:r>
              <a:rPr kumimoji="0" lang="en-US" altLang="zh-TW" sz="3200" baseline="30000">
                <a:solidFill>
                  <a:srgbClr val="000000"/>
                </a:solidFill>
                <a:latin typeface="Times New Roman" pitchFamily="18" charset="0"/>
              </a:rPr>
              <a:t>-6</a:t>
            </a:r>
          </a:p>
        </p:txBody>
      </p:sp>
      <p:sp>
        <p:nvSpPr>
          <p:cNvPr id="29716" name="Line 20"/>
          <p:cNvSpPr>
            <a:spLocks noChangeShapeType="1"/>
          </p:cNvSpPr>
          <p:nvPr/>
        </p:nvSpPr>
        <p:spPr bwMode="auto">
          <a:xfrm>
            <a:off x="1905000" y="288607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algn="ctr" fontAlgn="base">
              <a:spcBef>
                <a:spcPct val="0"/>
              </a:spcBef>
              <a:spcAft>
                <a:spcPct val="0"/>
              </a:spcAft>
            </a:pPr>
            <a:endParaRPr kumimoji="1" lang="zh-TW" altLang="en-US">
              <a:solidFill>
                <a:srgbClr val="000000"/>
              </a:solidFill>
              <a:latin typeface="Arial" charset="0"/>
            </a:endParaRPr>
          </a:p>
        </p:txBody>
      </p:sp>
      <p:sp>
        <p:nvSpPr>
          <p:cNvPr id="29717" name="Line 21"/>
          <p:cNvSpPr>
            <a:spLocks noChangeShapeType="1"/>
          </p:cNvSpPr>
          <p:nvPr/>
        </p:nvSpPr>
        <p:spPr bwMode="auto">
          <a:xfrm>
            <a:off x="2438400" y="288607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algn="ctr" fontAlgn="base">
              <a:spcBef>
                <a:spcPct val="0"/>
              </a:spcBef>
              <a:spcAft>
                <a:spcPct val="0"/>
              </a:spcAft>
            </a:pPr>
            <a:endParaRPr kumimoji="1" lang="zh-TW" altLang="en-US">
              <a:solidFill>
                <a:srgbClr val="000000"/>
              </a:solidFill>
              <a:latin typeface="Arial" charset="0"/>
            </a:endParaRPr>
          </a:p>
        </p:txBody>
      </p:sp>
      <p:sp>
        <p:nvSpPr>
          <p:cNvPr id="29718" name="Line 22"/>
          <p:cNvSpPr>
            <a:spLocks noChangeShapeType="1"/>
          </p:cNvSpPr>
          <p:nvPr/>
        </p:nvSpPr>
        <p:spPr bwMode="auto">
          <a:xfrm>
            <a:off x="2971800" y="288607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algn="ctr" fontAlgn="base">
              <a:spcBef>
                <a:spcPct val="0"/>
              </a:spcBef>
              <a:spcAft>
                <a:spcPct val="0"/>
              </a:spcAft>
            </a:pPr>
            <a:endParaRPr kumimoji="1" lang="zh-TW" altLang="en-US">
              <a:solidFill>
                <a:srgbClr val="000000"/>
              </a:solidFill>
              <a:latin typeface="Arial" charset="0"/>
            </a:endParaRPr>
          </a:p>
        </p:txBody>
      </p:sp>
      <p:sp>
        <p:nvSpPr>
          <p:cNvPr id="29719" name="Line 23"/>
          <p:cNvSpPr>
            <a:spLocks noChangeShapeType="1"/>
          </p:cNvSpPr>
          <p:nvPr/>
        </p:nvSpPr>
        <p:spPr bwMode="auto">
          <a:xfrm>
            <a:off x="3505200" y="288607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algn="ctr" fontAlgn="base">
              <a:spcBef>
                <a:spcPct val="0"/>
              </a:spcBef>
              <a:spcAft>
                <a:spcPct val="0"/>
              </a:spcAft>
            </a:pPr>
            <a:endParaRPr kumimoji="1" lang="zh-TW" altLang="en-US">
              <a:solidFill>
                <a:srgbClr val="000000"/>
              </a:solidFill>
              <a:latin typeface="Arial" charset="0"/>
            </a:endParaRPr>
          </a:p>
        </p:txBody>
      </p:sp>
      <p:sp>
        <p:nvSpPr>
          <p:cNvPr id="29720" name="Line 24"/>
          <p:cNvSpPr>
            <a:spLocks noChangeShapeType="1"/>
          </p:cNvSpPr>
          <p:nvPr/>
        </p:nvSpPr>
        <p:spPr bwMode="auto">
          <a:xfrm>
            <a:off x="4038600" y="288607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algn="ctr" fontAlgn="base">
              <a:spcBef>
                <a:spcPct val="0"/>
              </a:spcBef>
              <a:spcAft>
                <a:spcPct val="0"/>
              </a:spcAft>
            </a:pPr>
            <a:endParaRPr kumimoji="1" lang="zh-TW" altLang="en-US">
              <a:solidFill>
                <a:srgbClr val="000000"/>
              </a:solidFill>
              <a:latin typeface="Arial" charset="0"/>
            </a:endParaRPr>
          </a:p>
        </p:txBody>
      </p:sp>
      <p:sp>
        <p:nvSpPr>
          <p:cNvPr id="29721" name="Line 25"/>
          <p:cNvSpPr>
            <a:spLocks noChangeShapeType="1"/>
          </p:cNvSpPr>
          <p:nvPr/>
        </p:nvSpPr>
        <p:spPr bwMode="auto">
          <a:xfrm>
            <a:off x="4572000" y="288607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algn="ctr" fontAlgn="base">
              <a:spcBef>
                <a:spcPct val="0"/>
              </a:spcBef>
              <a:spcAft>
                <a:spcPct val="0"/>
              </a:spcAft>
            </a:pPr>
            <a:endParaRPr kumimoji="1" lang="zh-TW" altLang="en-US">
              <a:solidFill>
                <a:srgbClr val="000000"/>
              </a:solidFill>
              <a:latin typeface="Arial" charset="0"/>
            </a:endParaRPr>
          </a:p>
        </p:txBody>
      </p:sp>
      <p:sp>
        <p:nvSpPr>
          <p:cNvPr id="29722" name="Line 26"/>
          <p:cNvSpPr>
            <a:spLocks noChangeShapeType="1"/>
          </p:cNvSpPr>
          <p:nvPr/>
        </p:nvSpPr>
        <p:spPr bwMode="auto">
          <a:xfrm>
            <a:off x="5105400" y="288607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algn="ctr" fontAlgn="base">
              <a:spcBef>
                <a:spcPct val="0"/>
              </a:spcBef>
              <a:spcAft>
                <a:spcPct val="0"/>
              </a:spcAft>
            </a:pPr>
            <a:endParaRPr kumimoji="1" lang="zh-TW" altLang="en-US">
              <a:solidFill>
                <a:srgbClr val="000000"/>
              </a:solidFill>
              <a:latin typeface="Arial" charset="0"/>
            </a:endParaRPr>
          </a:p>
        </p:txBody>
      </p:sp>
      <p:sp>
        <p:nvSpPr>
          <p:cNvPr id="29723" name="Line 27"/>
          <p:cNvSpPr>
            <a:spLocks noChangeShapeType="1"/>
          </p:cNvSpPr>
          <p:nvPr/>
        </p:nvSpPr>
        <p:spPr bwMode="auto">
          <a:xfrm>
            <a:off x="5638800" y="288607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algn="ctr" fontAlgn="base">
              <a:spcBef>
                <a:spcPct val="0"/>
              </a:spcBef>
              <a:spcAft>
                <a:spcPct val="0"/>
              </a:spcAft>
            </a:pPr>
            <a:endParaRPr kumimoji="1" lang="zh-TW" altLang="en-US">
              <a:solidFill>
                <a:srgbClr val="000000"/>
              </a:solidFill>
              <a:latin typeface="Arial" charset="0"/>
            </a:endParaRPr>
          </a:p>
        </p:txBody>
      </p:sp>
      <p:sp>
        <p:nvSpPr>
          <p:cNvPr id="29724" name="Line 28"/>
          <p:cNvSpPr>
            <a:spLocks noChangeShapeType="1"/>
          </p:cNvSpPr>
          <p:nvPr/>
        </p:nvSpPr>
        <p:spPr bwMode="auto">
          <a:xfrm>
            <a:off x="6172200" y="288607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algn="ctr" fontAlgn="base">
              <a:spcBef>
                <a:spcPct val="0"/>
              </a:spcBef>
              <a:spcAft>
                <a:spcPct val="0"/>
              </a:spcAft>
            </a:pPr>
            <a:endParaRPr kumimoji="1" lang="zh-TW" altLang="en-US">
              <a:solidFill>
                <a:srgbClr val="000000"/>
              </a:solidFill>
              <a:latin typeface="Arial" charset="0"/>
            </a:endParaRPr>
          </a:p>
        </p:txBody>
      </p:sp>
      <p:sp>
        <p:nvSpPr>
          <p:cNvPr id="29725" name="Line 29"/>
          <p:cNvSpPr>
            <a:spLocks noChangeShapeType="1"/>
          </p:cNvSpPr>
          <p:nvPr/>
        </p:nvSpPr>
        <p:spPr bwMode="auto">
          <a:xfrm>
            <a:off x="6705600" y="288607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algn="ctr" fontAlgn="base">
              <a:spcBef>
                <a:spcPct val="0"/>
              </a:spcBef>
              <a:spcAft>
                <a:spcPct val="0"/>
              </a:spcAft>
            </a:pPr>
            <a:endParaRPr kumimoji="1" lang="zh-TW" altLang="en-US">
              <a:solidFill>
                <a:srgbClr val="000000"/>
              </a:solidFill>
              <a:latin typeface="Arial" charset="0"/>
            </a:endParaRPr>
          </a:p>
        </p:txBody>
      </p:sp>
      <p:sp>
        <p:nvSpPr>
          <p:cNvPr id="29726" name="Line 30"/>
          <p:cNvSpPr>
            <a:spLocks noChangeShapeType="1"/>
          </p:cNvSpPr>
          <p:nvPr/>
        </p:nvSpPr>
        <p:spPr bwMode="auto">
          <a:xfrm>
            <a:off x="7239000" y="288607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algn="ctr" fontAlgn="base">
              <a:spcBef>
                <a:spcPct val="0"/>
              </a:spcBef>
              <a:spcAft>
                <a:spcPct val="0"/>
              </a:spcAft>
            </a:pPr>
            <a:endParaRPr kumimoji="1" lang="zh-TW" altLang="en-US">
              <a:solidFill>
                <a:srgbClr val="000000"/>
              </a:solidFill>
              <a:latin typeface="Arial" charset="0"/>
            </a:endParaRPr>
          </a:p>
        </p:txBody>
      </p:sp>
      <p:sp>
        <p:nvSpPr>
          <p:cNvPr id="29727" name="Line 31"/>
          <p:cNvSpPr>
            <a:spLocks noChangeShapeType="1"/>
          </p:cNvSpPr>
          <p:nvPr/>
        </p:nvSpPr>
        <p:spPr bwMode="auto">
          <a:xfrm>
            <a:off x="7772400" y="288607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algn="ctr" fontAlgn="base">
              <a:spcBef>
                <a:spcPct val="0"/>
              </a:spcBef>
              <a:spcAft>
                <a:spcPct val="0"/>
              </a:spcAft>
            </a:pPr>
            <a:endParaRPr kumimoji="1" lang="zh-TW" altLang="en-US">
              <a:solidFill>
                <a:srgbClr val="000000"/>
              </a:solidFill>
              <a:latin typeface="Arial" charset="0"/>
            </a:endParaRPr>
          </a:p>
        </p:txBody>
      </p:sp>
      <p:sp>
        <p:nvSpPr>
          <p:cNvPr id="29728" name="Line 32"/>
          <p:cNvSpPr>
            <a:spLocks noChangeShapeType="1"/>
          </p:cNvSpPr>
          <p:nvPr/>
        </p:nvSpPr>
        <p:spPr bwMode="auto">
          <a:xfrm>
            <a:off x="8305800" y="288607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algn="ctr" fontAlgn="base">
              <a:spcBef>
                <a:spcPct val="0"/>
              </a:spcBef>
              <a:spcAft>
                <a:spcPct val="0"/>
              </a:spcAft>
            </a:pPr>
            <a:endParaRPr kumimoji="1" lang="zh-TW" altLang="en-US">
              <a:solidFill>
                <a:srgbClr val="000000"/>
              </a:solidFill>
              <a:latin typeface="Arial" charset="0"/>
            </a:endParaRPr>
          </a:p>
        </p:txBody>
      </p:sp>
      <p:sp>
        <p:nvSpPr>
          <p:cNvPr id="29729" name="Text Box 33"/>
          <p:cNvSpPr txBox="1">
            <a:spLocks noChangeArrowheads="1"/>
          </p:cNvSpPr>
          <p:nvPr/>
        </p:nvSpPr>
        <p:spPr bwMode="auto">
          <a:xfrm>
            <a:off x="8001000" y="2276475"/>
            <a:ext cx="7239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eaLnBrk="1" fontAlgn="base" hangingPunct="1">
              <a:spcBef>
                <a:spcPct val="50000"/>
              </a:spcBef>
              <a:spcAft>
                <a:spcPct val="0"/>
              </a:spcAft>
            </a:pPr>
            <a:r>
              <a:rPr kumimoji="0" lang="en-US" altLang="zh-TW" sz="3200">
                <a:solidFill>
                  <a:srgbClr val="000000"/>
                </a:solidFill>
                <a:latin typeface="Times New Roman" pitchFamily="18" charset="0"/>
              </a:rPr>
              <a:t>10</a:t>
            </a:r>
            <a:r>
              <a:rPr kumimoji="0" lang="en-US" altLang="zh-TW" sz="3200" baseline="30000">
                <a:solidFill>
                  <a:srgbClr val="000000"/>
                </a:solidFill>
                <a:latin typeface="Times New Roman" pitchFamily="18" charset="0"/>
              </a:rPr>
              <a:t>6</a:t>
            </a:r>
          </a:p>
        </p:txBody>
      </p:sp>
      <p:sp>
        <p:nvSpPr>
          <p:cNvPr id="29730" name="Line 34"/>
          <p:cNvSpPr>
            <a:spLocks noChangeShapeType="1"/>
          </p:cNvSpPr>
          <p:nvPr/>
        </p:nvSpPr>
        <p:spPr bwMode="auto">
          <a:xfrm>
            <a:off x="1676400" y="3114675"/>
            <a:ext cx="7467600" cy="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spAutoFit/>
          </a:bodyPr>
          <a:lstStyle/>
          <a:p>
            <a:pPr algn="ctr" fontAlgn="base">
              <a:spcBef>
                <a:spcPct val="0"/>
              </a:spcBef>
              <a:spcAft>
                <a:spcPct val="0"/>
              </a:spcAft>
            </a:pPr>
            <a:endParaRPr kumimoji="1" lang="zh-TW" altLang="en-US">
              <a:solidFill>
                <a:srgbClr val="000000"/>
              </a:solidFill>
              <a:latin typeface="Arial" charset="0"/>
            </a:endParaRPr>
          </a:p>
        </p:txBody>
      </p:sp>
      <p:sp>
        <p:nvSpPr>
          <p:cNvPr id="29731" name="Rectangle 35"/>
          <p:cNvSpPr>
            <a:spLocks noChangeArrowheads="1"/>
          </p:cNvSpPr>
          <p:nvPr/>
        </p:nvSpPr>
        <p:spPr bwMode="auto">
          <a:xfrm>
            <a:off x="76200" y="1422400"/>
            <a:ext cx="1641475"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eaLnBrk="1" fontAlgn="base" hangingPunct="1">
              <a:lnSpc>
                <a:spcPct val="70000"/>
              </a:lnSpc>
              <a:spcBef>
                <a:spcPct val="50000"/>
              </a:spcBef>
              <a:spcAft>
                <a:spcPct val="0"/>
              </a:spcAft>
            </a:pPr>
            <a:r>
              <a:rPr kumimoji="0" lang="en-US" altLang="zh-TW" sz="2400">
                <a:solidFill>
                  <a:srgbClr val="000000"/>
                </a:solidFill>
                <a:latin typeface="Trebuchet MS" pitchFamily="34" charset="0"/>
              </a:rPr>
              <a:t>Real world</a:t>
            </a:r>
          </a:p>
          <a:p>
            <a:pPr eaLnBrk="1" fontAlgn="base" hangingPunct="1">
              <a:lnSpc>
                <a:spcPct val="70000"/>
              </a:lnSpc>
              <a:spcBef>
                <a:spcPct val="50000"/>
              </a:spcBef>
              <a:spcAft>
                <a:spcPct val="0"/>
              </a:spcAft>
            </a:pPr>
            <a:r>
              <a:rPr kumimoji="0" lang="en-US" altLang="zh-TW" sz="2400">
                <a:solidFill>
                  <a:srgbClr val="000000"/>
                </a:solidFill>
                <a:latin typeface="Trebuchet MS" pitchFamily="34" charset="0"/>
              </a:rPr>
              <a:t>radiance</a:t>
            </a:r>
            <a:endParaRPr kumimoji="0" lang="fr-FR" altLang="zh-TW" sz="2400">
              <a:solidFill>
                <a:srgbClr val="000000"/>
              </a:solidFill>
              <a:latin typeface="Trebuchet MS" pitchFamily="34" charset="0"/>
            </a:endParaRPr>
          </a:p>
        </p:txBody>
      </p:sp>
      <p:sp>
        <p:nvSpPr>
          <p:cNvPr id="29732" name="Rectangle 36"/>
          <p:cNvSpPr>
            <a:spLocks noChangeArrowheads="1"/>
          </p:cNvSpPr>
          <p:nvPr/>
        </p:nvSpPr>
        <p:spPr bwMode="auto">
          <a:xfrm>
            <a:off x="304800" y="2790825"/>
            <a:ext cx="1374775"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eaLnBrk="1" fontAlgn="base" hangingPunct="1">
              <a:lnSpc>
                <a:spcPct val="70000"/>
              </a:lnSpc>
              <a:spcBef>
                <a:spcPct val="50000"/>
              </a:spcBef>
              <a:spcAft>
                <a:spcPct val="0"/>
              </a:spcAft>
            </a:pPr>
            <a:r>
              <a:rPr kumimoji="0" lang="en-US" altLang="zh-TW" sz="2400">
                <a:solidFill>
                  <a:srgbClr val="000000"/>
                </a:solidFill>
                <a:latin typeface="Trebuchet MS" pitchFamily="34" charset="0"/>
              </a:rPr>
              <a:t>Picture</a:t>
            </a:r>
          </a:p>
          <a:p>
            <a:pPr eaLnBrk="1" fontAlgn="base" hangingPunct="1">
              <a:lnSpc>
                <a:spcPct val="70000"/>
              </a:lnSpc>
              <a:spcBef>
                <a:spcPct val="50000"/>
              </a:spcBef>
              <a:spcAft>
                <a:spcPct val="0"/>
              </a:spcAft>
            </a:pPr>
            <a:r>
              <a:rPr kumimoji="0" lang="en-US" altLang="zh-TW" sz="2400">
                <a:solidFill>
                  <a:srgbClr val="000000"/>
                </a:solidFill>
                <a:latin typeface="Trebuchet MS" pitchFamily="34" charset="0"/>
              </a:rPr>
              <a:t>intensity</a:t>
            </a:r>
            <a:endParaRPr kumimoji="0" lang="fr-FR" altLang="zh-TW" sz="2400">
              <a:solidFill>
                <a:srgbClr val="000000"/>
              </a:solidFill>
              <a:latin typeface="Trebuchet MS" pitchFamily="34" charset="0"/>
            </a:endParaRPr>
          </a:p>
        </p:txBody>
      </p:sp>
      <p:sp>
        <p:nvSpPr>
          <p:cNvPr id="29733" name="Line 37"/>
          <p:cNvSpPr>
            <a:spLocks noChangeShapeType="1"/>
          </p:cNvSpPr>
          <p:nvPr/>
        </p:nvSpPr>
        <p:spPr bwMode="auto">
          <a:xfrm flipH="1">
            <a:off x="4427538" y="2060575"/>
            <a:ext cx="1800225" cy="1081088"/>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pPr algn="ctr" fontAlgn="base">
              <a:spcBef>
                <a:spcPct val="0"/>
              </a:spcBef>
              <a:spcAft>
                <a:spcPct val="0"/>
              </a:spcAft>
            </a:pPr>
            <a:endParaRPr kumimoji="1" lang="zh-TW" altLang="en-US">
              <a:solidFill>
                <a:srgbClr val="000000"/>
              </a:solidFill>
              <a:latin typeface="Arial" charset="0"/>
            </a:endParaRPr>
          </a:p>
        </p:txBody>
      </p:sp>
      <p:sp>
        <p:nvSpPr>
          <p:cNvPr id="29734" name="Line 38"/>
          <p:cNvSpPr>
            <a:spLocks noChangeShapeType="1"/>
          </p:cNvSpPr>
          <p:nvPr/>
        </p:nvSpPr>
        <p:spPr bwMode="auto">
          <a:xfrm flipH="1">
            <a:off x="3563938" y="2133600"/>
            <a:ext cx="1655762" cy="935038"/>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pPr algn="ctr" fontAlgn="base">
              <a:spcBef>
                <a:spcPct val="0"/>
              </a:spcBef>
              <a:spcAft>
                <a:spcPct val="0"/>
              </a:spcAft>
            </a:pPr>
            <a:endParaRPr kumimoji="1" lang="zh-TW" altLang="en-US">
              <a:solidFill>
                <a:srgbClr val="000000"/>
              </a:solidFill>
              <a:latin typeface="Arial" charset="0"/>
            </a:endParaRPr>
          </a:p>
        </p:txBody>
      </p:sp>
      <p:sp>
        <p:nvSpPr>
          <p:cNvPr id="29735" name="Rectangle 39"/>
          <p:cNvSpPr>
            <a:spLocks noChangeArrowheads="1"/>
          </p:cNvSpPr>
          <p:nvPr/>
        </p:nvSpPr>
        <p:spPr bwMode="auto">
          <a:xfrm>
            <a:off x="4038600" y="1822450"/>
            <a:ext cx="2667000" cy="228600"/>
          </a:xfrm>
          <a:prstGeom prst="rect">
            <a:avLst/>
          </a:prstGeom>
          <a:solidFill>
            <a:srgbClr val="FF0000"/>
          </a:solidFill>
          <a:ln w="12700">
            <a:solidFill>
              <a:schemeClr val="tx1"/>
            </a:solidFill>
            <a:miter lim="800000"/>
            <a:headEnd/>
            <a:tailEnd/>
          </a:ln>
        </p:spPr>
        <p:txBody>
          <a:bodyPr anchor="ct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endParaRPr lang="zh-TW" altLang="en-US">
              <a:solidFill>
                <a:srgbClr val="000000"/>
              </a:solidFill>
            </a:endParaRPr>
          </a:p>
        </p:txBody>
      </p:sp>
      <p:sp>
        <p:nvSpPr>
          <p:cNvPr id="29736" name="Rectangle 40"/>
          <p:cNvSpPr>
            <a:spLocks noChangeArrowheads="1"/>
          </p:cNvSpPr>
          <p:nvPr/>
        </p:nvSpPr>
        <p:spPr bwMode="auto">
          <a:xfrm>
            <a:off x="3505200" y="3114675"/>
            <a:ext cx="914400" cy="228600"/>
          </a:xfrm>
          <a:prstGeom prst="rect">
            <a:avLst/>
          </a:prstGeom>
          <a:solidFill>
            <a:srgbClr val="FF0000"/>
          </a:solidFill>
          <a:ln w="12700">
            <a:solidFill>
              <a:schemeClr val="tx1"/>
            </a:solidFill>
            <a:miter lim="800000"/>
            <a:headEnd/>
            <a:tailEnd/>
          </a:ln>
        </p:spPr>
        <p:txBody>
          <a:bodyPr anchor="ct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endParaRPr lang="zh-TW" altLang="en-US">
              <a:solidFill>
                <a:srgbClr val="000000"/>
              </a:solidFill>
            </a:endParaRPr>
          </a:p>
        </p:txBody>
      </p:sp>
      <p:sp>
        <p:nvSpPr>
          <p:cNvPr id="29737" name="Text Box 41"/>
          <p:cNvSpPr txBox="1">
            <a:spLocks noChangeArrowheads="1"/>
          </p:cNvSpPr>
          <p:nvPr/>
        </p:nvSpPr>
        <p:spPr bwMode="auto">
          <a:xfrm>
            <a:off x="4070350" y="1046163"/>
            <a:ext cx="21796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eaLnBrk="1" fontAlgn="base" hangingPunct="1">
              <a:spcBef>
                <a:spcPct val="50000"/>
              </a:spcBef>
              <a:spcAft>
                <a:spcPct val="0"/>
              </a:spcAft>
            </a:pPr>
            <a:r>
              <a:rPr kumimoji="0" lang="en-US" altLang="zh-TW" sz="2400">
                <a:solidFill>
                  <a:srgbClr val="000000"/>
                </a:solidFill>
                <a:latin typeface="Trebuchet MS" pitchFamily="34" charset="0"/>
              </a:rPr>
              <a:t>dynamic range</a:t>
            </a:r>
            <a:endParaRPr kumimoji="0" lang="en-US" altLang="zh-TW" sz="2400" baseline="30000">
              <a:solidFill>
                <a:srgbClr val="000000"/>
              </a:solidFill>
              <a:latin typeface="Trebuchet MS" pitchFamily="34" charset="0"/>
            </a:endParaRPr>
          </a:p>
        </p:txBody>
      </p:sp>
      <p:sp>
        <p:nvSpPr>
          <p:cNvPr id="29738" name="Text Box 42"/>
          <p:cNvSpPr txBox="1">
            <a:spLocks noChangeArrowheads="1"/>
          </p:cNvSpPr>
          <p:nvPr/>
        </p:nvSpPr>
        <p:spPr bwMode="auto">
          <a:xfrm>
            <a:off x="3429000" y="3378200"/>
            <a:ext cx="2727325"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eaLnBrk="1" fontAlgn="base" hangingPunct="1">
              <a:spcBef>
                <a:spcPct val="50000"/>
              </a:spcBef>
              <a:spcAft>
                <a:spcPct val="0"/>
              </a:spcAft>
            </a:pPr>
            <a:r>
              <a:rPr kumimoji="0" lang="en-US" altLang="zh-TW" sz="3200" baseline="30000">
                <a:solidFill>
                  <a:srgbClr val="000000"/>
                </a:solidFill>
                <a:latin typeface="Trebuchet MS" pitchFamily="34" charset="0"/>
              </a:rPr>
              <a:t>Pixel value 0 to 255</a:t>
            </a:r>
          </a:p>
        </p:txBody>
      </p:sp>
      <p:pic>
        <p:nvPicPr>
          <p:cNvPr id="348205" name="Picture 45" descr="hw 00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213" y="3717925"/>
            <a:ext cx="3840162"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60371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48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extBox 87"/>
          <p:cNvSpPr txBox="1"/>
          <p:nvPr/>
        </p:nvSpPr>
        <p:spPr>
          <a:xfrm>
            <a:off x="2340307" y="3764042"/>
            <a:ext cx="2071401" cy="461665"/>
          </a:xfrm>
          <a:prstGeom prst="rect">
            <a:avLst/>
          </a:prstGeom>
          <a:noFill/>
        </p:spPr>
        <p:txBody>
          <a:bodyPr wrap="none" rtlCol="0">
            <a:spAutoFit/>
          </a:bodyPr>
          <a:lstStyle/>
          <a:p>
            <a:pPr algn="ctr"/>
            <a:r>
              <a:rPr lang="en-US" sz="2400" b="1" dirty="0" smtClean="0"/>
              <a:t>Discontinuity</a:t>
            </a:r>
            <a:endParaRPr lang="en-US" sz="2400" b="1" dirty="0"/>
          </a:p>
        </p:txBody>
      </p:sp>
      <p:sp>
        <p:nvSpPr>
          <p:cNvPr id="2" name="Title 1"/>
          <p:cNvSpPr>
            <a:spLocks noGrp="1"/>
          </p:cNvSpPr>
          <p:nvPr>
            <p:ph type="title"/>
          </p:nvPr>
        </p:nvSpPr>
        <p:spPr/>
        <p:txBody>
          <a:bodyPr/>
          <a:lstStyle/>
          <a:p>
            <a:r>
              <a:rPr lang="en-US" dirty="0" smtClean="0"/>
              <a:t>Intuition for 1D Edge</a:t>
            </a:r>
            <a:endParaRPr lang="en-US" dirty="0"/>
          </a:p>
        </p:txBody>
      </p:sp>
      <p:sp>
        <p:nvSpPr>
          <p:cNvPr id="82" name="TextBox 81"/>
          <p:cNvSpPr txBox="1"/>
          <p:nvPr/>
        </p:nvSpPr>
        <p:spPr>
          <a:xfrm>
            <a:off x="1980949" y="2129854"/>
            <a:ext cx="426720" cy="646331"/>
          </a:xfrm>
          <a:prstGeom prst="rect">
            <a:avLst/>
          </a:prstGeom>
          <a:noFill/>
        </p:spPr>
        <p:txBody>
          <a:bodyPr wrap="none" rtlCol="0">
            <a:spAutoFit/>
          </a:bodyPr>
          <a:lstStyle/>
          <a:p>
            <a:r>
              <a:rPr lang="en-US" sz="3600" dirty="0" smtClean="0"/>
              <a:t>=</a:t>
            </a:r>
            <a:endParaRPr lang="en-US" sz="3600" dirty="0"/>
          </a:p>
        </p:txBody>
      </p:sp>
      <p:sp>
        <p:nvSpPr>
          <p:cNvPr id="83" name="TextBox 82"/>
          <p:cNvSpPr txBox="1"/>
          <p:nvPr/>
        </p:nvSpPr>
        <p:spPr>
          <a:xfrm>
            <a:off x="4319410" y="2129854"/>
            <a:ext cx="426720" cy="646331"/>
          </a:xfrm>
          <a:prstGeom prst="rect">
            <a:avLst/>
          </a:prstGeom>
          <a:noFill/>
        </p:spPr>
        <p:txBody>
          <a:bodyPr wrap="none" rtlCol="0">
            <a:spAutoFit/>
          </a:bodyPr>
          <a:lstStyle/>
          <a:p>
            <a:r>
              <a:rPr lang="en-US" sz="3600" dirty="0" smtClean="0"/>
              <a:t>+</a:t>
            </a:r>
            <a:endParaRPr lang="en-US" sz="3600" dirty="0"/>
          </a:p>
        </p:txBody>
      </p:sp>
      <p:sp>
        <p:nvSpPr>
          <p:cNvPr id="84" name="TextBox 83"/>
          <p:cNvSpPr txBox="1"/>
          <p:nvPr/>
        </p:nvSpPr>
        <p:spPr>
          <a:xfrm>
            <a:off x="6657871" y="2129854"/>
            <a:ext cx="426720" cy="646331"/>
          </a:xfrm>
          <a:prstGeom prst="rect">
            <a:avLst/>
          </a:prstGeom>
          <a:noFill/>
        </p:spPr>
        <p:txBody>
          <a:bodyPr wrap="none" rtlCol="0">
            <a:spAutoFit/>
          </a:bodyPr>
          <a:lstStyle/>
          <a:p>
            <a:r>
              <a:rPr lang="en-US" sz="3600" dirty="0" smtClean="0"/>
              <a:t>+</a:t>
            </a:r>
            <a:endParaRPr lang="en-US" sz="3600" dirty="0"/>
          </a:p>
        </p:txBody>
      </p:sp>
      <p:sp>
        <p:nvSpPr>
          <p:cNvPr id="85" name="TextBox 84"/>
          <p:cNvSpPr txBox="1"/>
          <p:nvPr/>
        </p:nvSpPr>
        <p:spPr>
          <a:xfrm>
            <a:off x="122163" y="3764042"/>
            <a:ext cx="1840567" cy="461665"/>
          </a:xfrm>
          <a:prstGeom prst="rect">
            <a:avLst/>
          </a:prstGeom>
          <a:noFill/>
        </p:spPr>
        <p:txBody>
          <a:bodyPr wrap="none" rtlCol="0">
            <a:spAutoFit/>
          </a:bodyPr>
          <a:lstStyle/>
          <a:p>
            <a:pPr algn="ctr"/>
            <a:r>
              <a:rPr lang="en-US" sz="2400" b="1" dirty="0"/>
              <a:t>I</a:t>
            </a:r>
            <a:r>
              <a:rPr lang="en-US" sz="2400" b="1" dirty="0" smtClean="0"/>
              <a:t>nput signal</a:t>
            </a:r>
            <a:endParaRPr lang="en-US" sz="2400" b="1" dirty="0"/>
          </a:p>
        </p:txBody>
      </p:sp>
      <p:sp>
        <p:nvSpPr>
          <p:cNvPr id="87" name="TextBox 86"/>
          <p:cNvSpPr txBox="1"/>
          <p:nvPr/>
        </p:nvSpPr>
        <p:spPr>
          <a:xfrm>
            <a:off x="5068226" y="3764042"/>
            <a:ext cx="1295099" cy="461665"/>
          </a:xfrm>
          <a:prstGeom prst="rect">
            <a:avLst/>
          </a:prstGeom>
          <a:noFill/>
        </p:spPr>
        <p:txBody>
          <a:bodyPr wrap="none" rtlCol="0">
            <a:spAutoFit/>
          </a:bodyPr>
          <a:lstStyle/>
          <a:p>
            <a:pPr algn="ctr"/>
            <a:r>
              <a:rPr lang="en-US" sz="2400" b="1" dirty="0"/>
              <a:t>T</a:t>
            </a:r>
            <a:r>
              <a:rPr lang="en-US" sz="2400" b="1" dirty="0" smtClean="0"/>
              <a:t>exture</a:t>
            </a:r>
            <a:endParaRPr lang="en-US" sz="2400" b="1" dirty="0"/>
          </a:p>
        </p:txBody>
      </p:sp>
      <p:grpSp>
        <p:nvGrpSpPr>
          <p:cNvPr id="3" name="Group 123"/>
          <p:cNvGrpSpPr/>
          <p:nvPr/>
        </p:nvGrpSpPr>
        <p:grpSpPr>
          <a:xfrm>
            <a:off x="312699" y="1508463"/>
            <a:ext cx="1452310" cy="1995471"/>
            <a:chOff x="312699" y="1131347"/>
            <a:chExt cx="1452310" cy="1496603"/>
          </a:xfrm>
        </p:grpSpPr>
        <p:sp>
          <p:nvSpPr>
            <p:cNvPr id="11" name="Plus 10"/>
            <p:cNvSpPr/>
            <p:nvPr/>
          </p:nvSpPr>
          <p:spPr>
            <a:xfrm>
              <a:off x="312699" y="2520924"/>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Plus 11"/>
            <p:cNvSpPr/>
            <p:nvPr/>
          </p:nvSpPr>
          <p:spPr>
            <a:xfrm>
              <a:off x="649019" y="2310144"/>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Plus 12"/>
            <p:cNvSpPr/>
            <p:nvPr/>
          </p:nvSpPr>
          <p:spPr>
            <a:xfrm>
              <a:off x="1153503" y="1316824"/>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Plus 13"/>
            <p:cNvSpPr/>
            <p:nvPr/>
          </p:nvSpPr>
          <p:spPr>
            <a:xfrm>
              <a:off x="1489822" y="1181223"/>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p:cNvCxnSpPr/>
            <p:nvPr/>
          </p:nvCxnSpPr>
          <p:spPr>
            <a:xfrm flipV="1">
              <a:off x="366212" y="2517720"/>
              <a:ext cx="168160" cy="55490"/>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870693" y="2390734"/>
              <a:ext cx="168161" cy="56588"/>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38854" y="1365935"/>
              <a:ext cx="168162" cy="1021624"/>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30" name="Plus 29"/>
            <p:cNvSpPr/>
            <p:nvPr/>
          </p:nvSpPr>
          <p:spPr>
            <a:xfrm>
              <a:off x="985341" y="2338448"/>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Connector 32"/>
            <p:cNvCxnSpPr/>
            <p:nvPr/>
          </p:nvCxnSpPr>
          <p:spPr>
            <a:xfrm>
              <a:off x="1207016" y="1365935"/>
              <a:ext cx="168159" cy="22225"/>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46" name="Plus 45"/>
            <p:cNvSpPr/>
            <p:nvPr/>
          </p:nvSpPr>
          <p:spPr>
            <a:xfrm>
              <a:off x="480859" y="2465434"/>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Plus 55"/>
            <p:cNvSpPr/>
            <p:nvPr/>
          </p:nvSpPr>
          <p:spPr>
            <a:xfrm>
              <a:off x="817180" y="2395036"/>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7" name="Straight Connector 56"/>
            <p:cNvCxnSpPr/>
            <p:nvPr/>
          </p:nvCxnSpPr>
          <p:spPr>
            <a:xfrm flipV="1">
              <a:off x="534372" y="2362430"/>
              <a:ext cx="168160" cy="155290"/>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702532" y="2362430"/>
              <a:ext cx="168161" cy="84892"/>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59" name="Plus 58"/>
            <p:cNvSpPr/>
            <p:nvPr/>
          </p:nvSpPr>
          <p:spPr>
            <a:xfrm>
              <a:off x="1321662" y="1339049"/>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Plus 59"/>
            <p:cNvSpPr/>
            <p:nvPr/>
          </p:nvSpPr>
          <p:spPr>
            <a:xfrm>
              <a:off x="1657983" y="1131347"/>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2" name="Straight Connector 61"/>
            <p:cNvCxnSpPr/>
            <p:nvPr/>
          </p:nvCxnSpPr>
          <p:spPr>
            <a:xfrm flipV="1">
              <a:off x="1375175" y="1223984"/>
              <a:ext cx="168160" cy="157826"/>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V="1">
              <a:off x="1543335" y="1174108"/>
              <a:ext cx="168161" cy="49876"/>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grpSp>
      <p:grpSp>
        <p:nvGrpSpPr>
          <p:cNvPr id="4" name="Group 131"/>
          <p:cNvGrpSpPr/>
          <p:nvPr/>
        </p:nvGrpSpPr>
        <p:grpSpPr>
          <a:xfrm>
            <a:off x="2651161" y="1714049"/>
            <a:ext cx="1452305" cy="1693385"/>
            <a:chOff x="2651160" y="1285536"/>
            <a:chExt cx="1452305" cy="1270039"/>
          </a:xfrm>
        </p:grpSpPr>
        <p:sp>
          <p:nvSpPr>
            <p:cNvPr id="63" name="Plus 62"/>
            <p:cNvSpPr/>
            <p:nvPr/>
          </p:nvSpPr>
          <p:spPr>
            <a:xfrm>
              <a:off x="2651160" y="2448549"/>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Plus 63"/>
            <p:cNvSpPr/>
            <p:nvPr/>
          </p:nvSpPr>
          <p:spPr>
            <a:xfrm>
              <a:off x="2987481" y="2448549"/>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Plus 64"/>
            <p:cNvSpPr/>
            <p:nvPr/>
          </p:nvSpPr>
          <p:spPr>
            <a:xfrm>
              <a:off x="3491961" y="1285536"/>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Plus 65"/>
            <p:cNvSpPr/>
            <p:nvPr/>
          </p:nvSpPr>
          <p:spPr>
            <a:xfrm>
              <a:off x="3828280" y="1285536"/>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7" name="Straight Connector 66"/>
            <p:cNvCxnSpPr>
              <a:stCxn id="63" idx="0"/>
              <a:endCxn id="70" idx="2"/>
            </p:cNvCxnSpPr>
            <p:nvPr/>
          </p:nvCxnSpPr>
          <p:spPr>
            <a:xfrm>
              <a:off x="2744000" y="2502062"/>
              <a:ext cx="593988" cy="0"/>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V="1">
              <a:off x="3377315" y="1334647"/>
              <a:ext cx="168159" cy="1163013"/>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70" name="Plus 69"/>
            <p:cNvSpPr/>
            <p:nvPr/>
          </p:nvSpPr>
          <p:spPr>
            <a:xfrm>
              <a:off x="3323802" y="2448549"/>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1" name="Straight Connector 70"/>
            <p:cNvCxnSpPr>
              <a:endCxn id="104" idx="2"/>
            </p:cNvCxnSpPr>
            <p:nvPr/>
          </p:nvCxnSpPr>
          <p:spPr>
            <a:xfrm>
              <a:off x="3545474" y="1337822"/>
              <a:ext cx="465151" cy="3940"/>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89" name="Plus 88"/>
            <p:cNvSpPr/>
            <p:nvPr/>
          </p:nvSpPr>
          <p:spPr>
            <a:xfrm>
              <a:off x="3660123" y="1288249"/>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Plus 99"/>
            <p:cNvSpPr/>
            <p:nvPr/>
          </p:nvSpPr>
          <p:spPr>
            <a:xfrm>
              <a:off x="2819319" y="2447281"/>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Plus 101"/>
            <p:cNvSpPr/>
            <p:nvPr/>
          </p:nvSpPr>
          <p:spPr>
            <a:xfrm>
              <a:off x="3155640" y="2445474"/>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Plus 103"/>
            <p:cNvSpPr/>
            <p:nvPr/>
          </p:nvSpPr>
          <p:spPr>
            <a:xfrm>
              <a:off x="3996439" y="1288249"/>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 name="Group 130"/>
          <p:cNvGrpSpPr/>
          <p:nvPr/>
        </p:nvGrpSpPr>
        <p:grpSpPr>
          <a:xfrm>
            <a:off x="4989621" y="2415603"/>
            <a:ext cx="1452308" cy="345363"/>
            <a:chOff x="4989621" y="1811702"/>
            <a:chExt cx="1452308" cy="259022"/>
          </a:xfrm>
        </p:grpSpPr>
        <p:sp>
          <p:nvSpPr>
            <p:cNvPr id="47" name="Plus 46"/>
            <p:cNvSpPr/>
            <p:nvPr/>
          </p:nvSpPr>
          <p:spPr>
            <a:xfrm>
              <a:off x="4989621" y="1909682"/>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Plus 47"/>
            <p:cNvSpPr/>
            <p:nvPr/>
          </p:nvSpPr>
          <p:spPr>
            <a:xfrm>
              <a:off x="5325941" y="1811702"/>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Plus 48"/>
            <p:cNvSpPr/>
            <p:nvPr/>
          </p:nvSpPr>
          <p:spPr>
            <a:xfrm>
              <a:off x="5998582" y="1902567"/>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Plus 49"/>
            <p:cNvSpPr/>
            <p:nvPr/>
          </p:nvSpPr>
          <p:spPr>
            <a:xfrm>
              <a:off x="6334903" y="1928088"/>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1" name="Straight Connector 50"/>
            <p:cNvCxnSpPr/>
            <p:nvPr/>
          </p:nvCxnSpPr>
          <p:spPr>
            <a:xfrm>
              <a:off x="5043134" y="1958793"/>
              <a:ext cx="168162" cy="36443"/>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V="1">
              <a:off x="5211296" y="1863988"/>
              <a:ext cx="168158" cy="121723"/>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5379454" y="1863988"/>
              <a:ext cx="168162" cy="87364"/>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54" name="Plus 53"/>
            <p:cNvSpPr/>
            <p:nvPr/>
          </p:nvSpPr>
          <p:spPr>
            <a:xfrm>
              <a:off x="5662261" y="1885317"/>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5" name="Straight Connector 54"/>
            <p:cNvCxnSpPr/>
            <p:nvPr/>
          </p:nvCxnSpPr>
          <p:spPr>
            <a:xfrm flipV="1">
              <a:off x="5547616" y="1937603"/>
              <a:ext cx="168158" cy="13749"/>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06" name="Plus 105"/>
            <p:cNvSpPr/>
            <p:nvPr/>
          </p:nvSpPr>
          <p:spPr>
            <a:xfrm>
              <a:off x="5157783" y="1933425"/>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Plus 107"/>
            <p:cNvSpPr/>
            <p:nvPr/>
          </p:nvSpPr>
          <p:spPr>
            <a:xfrm>
              <a:off x="5494103" y="1899066"/>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Plus 109"/>
            <p:cNvSpPr/>
            <p:nvPr/>
          </p:nvSpPr>
          <p:spPr>
            <a:xfrm>
              <a:off x="5830423" y="1864707"/>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Plus 111"/>
            <p:cNvSpPr/>
            <p:nvPr/>
          </p:nvSpPr>
          <p:spPr>
            <a:xfrm>
              <a:off x="6166743" y="1963698"/>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3" name="Straight Connector 112"/>
            <p:cNvCxnSpPr/>
            <p:nvPr/>
          </p:nvCxnSpPr>
          <p:spPr>
            <a:xfrm flipV="1">
              <a:off x="5715774" y="1913818"/>
              <a:ext cx="168162" cy="20610"/>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5883936" y="1913818"/>
              <a:ext cx="168159" cy="37860"/>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6052095" y="1951678"/>
              <a:ext cx="168161" cy="61131"/>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V="1">
              <a:off x="6220256" y="1977199"/>
              <a:ext cx="168160" cy="35610"/>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grpSp>
      <p:grpSp>
        <p:nvGrpSpPr>
          <p:cNvPr id="6" name="Group 133"/>
          <p:cNvGrpSpPr/>
          <p:nvPr/>
        </p:nvGrpSpPr>
        <p:grpSpPr>
          <a:xfrm>
            <a:off x="7325470" y="2246469"/>
            <a:ext cx="1452308" cy="628545"/>
            <a:chOff x="7325470" y="1684851"/>
            <a:chExt cx="1452308" cy="471409"/>
          </a:xfrm>
        </p:grpSpPr>
        <p:sp>
          <p:nvSpPr>
            <p:cNvPr id="91" name="Plus 90"/>
            <p:cNvSpPr/>
            <p:nvPr/>
          </p:nvSpPr>
          <p:spPr>
            <a:xfrm>
              <a:off x="7325470" y="2049234"/>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Plus 91"/>
            <p:cNvSpPr/>
            <p:nvPr/>
          </p:nvSpPr>
          <p:spPr>
            <a:xfrm>
              <a:off x="7661790" y="1958139"/>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Plus 92"/>
            <p:cNvSpPr/>
            <p:nvPr/>
          </p:nvSpPr>
          <p:spPr>
            <a:xfrm>
              <a:off x="8334430" y="1775947"/>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Plus 93"/>
            <p:cNvSpPr/>
            <p:nvPr/>
          </p:nvSpPr>
          <p:spPr>
            <a:xfrm>
              <a:off x="8670752" y="1684851"/>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5" name="Straight Connector 94"/>
            <p:cNvCxnSpPr/>
            <p:nvPr/>
          </p:nvCxnSpPr>
          <p:spPr>
            <a:xfrm flipV="1">
              <a:off x="7378983" y="1733962"/>
              <a:ext cx="1345282" cy="364383"/>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96" name="Plus 95"/>
            <p:cNvSpPr/>
            <p:nvPr/>
          </p:nvSpPr>
          <p:spPr>
            <a:xfrm>
              <a:off x="7998110" y="1867043"/>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Plus 118"/>
            <p:cNvSpPr/>
            <p:nvPr/>
          </p:nvSpPr>
          <p:spPr>
            <a:xfrm>
              <a:off x="7493630" y="2003687"/>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Plus 119"/>
            <p:cNvSpPr/>
            <p:nvPr/>
          </p:nvSpPr>
          <p:spPr>
            <a:xfrm>
              <a:off x="7829950" y="1912591"/>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Plus 120"/>
            <p:cNvSpPr/>
            <p:nvPr/>
          </p:nvSpPr>
          <p:spPr>
            <a:xfrm>
              <a:off x="8166270" y="1821495"/>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Plus 121"/>
            <p:cNvSpPr/>
            <p:nvPr/>
          </p:nvSpPr>
          <p:spPr>
            <a:xfrm>
              <a:off x="8502590" y="1730399"/>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3" name="Rectangle 72"/>
          <p:cNvSpPr/>
          <p:nvPr/>
        </p:nvSpPr>
        <p:spPr>
          <a:xfrm>
            <a:off x="86671" y="1418168"/>
            <a:ext cx="7025471" cy="5070921"/>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TextBox 73"/>
          <p:cNvSpPr txBox="1"/>
          <p:nvPr/>
        </p:nvSpPr>
        <p:spPr>
          <a:xfrm>
            <a:off x="7273382" y="3764042"/>
            <a:ext cx="1552028" cy="1846659"/>
          </a:xfrm>
          <a:prstGeom prst="rect">
            <a:avLst/>
          </a:prstGeom>
          <a:noFill/>
        </p:spPr>
        <p:txBody>
          <a:bodyPr wrap="none" rtlCol="0">
            <a:spAutoFit/>
          </a:bodyPr>
          <a:lstStyle/>
          <a:p>
            <a:pPr algn="ctr"/>
            <a:r>
              <a:rPr lang="en-US" sz="2400" b="1" dirty="0"/>
              <a:t>S</a:t>
            </a:r>
            <a:r>
              <a:rPr lang="en-US" sz="2400" b="1" dirty="0" smtClean="0"/>
              <a:t>mooth</a:t>
            </a:r>
            <a:endParaRPr lang="en-US" b="1" dirty="0" smtClean="0"/>
          </a:p>
          <a:p>
            <a:pPr algn="ctr"/>
            <a:r>
              <a:rPr lang="en-US" dirty="0" smtClean="0"/>
              <a:t>Does not</a:t>
            </a:r>
            <a:br>
              <a:rPr lang="en-US" dirty="0" smtClean="0"/>
            </a:br>
            <a:r>
              <a:rPr lang="en-US" dirty="0" smtClean="0"/>
              <a:t>contribute to</a:t>
            </a:r>
            <a:br>
              <a:rPr lang="en-US" dirty="0" smtClean="0"/>
            </a:br>
            <a:r>
              <a:rPr lang="en-US" dirty="0" smtClean="0"/>
              <a:t>Lap. pyramid</a:t>
            </a:r>
          </a:p>
          <a:p>
            <a:pPr algn="ctr"/>
            <a:r>
              <a:rPr lang="en-US" dirty="0" smtClean="0"/>
              <a:t>at that sca</a:t>
            </a:r>
            <a:r>
              <a:rPr lang="en-US" dirty="0"/>
              <a:t>l</a:t>
            </a:r>
            <a:r>
              <a:rPr lang="en-US" dirty="0" smtClean="0"/>
              <a:t>e</a:t>
            </a:r>
            <a:br>
              <a:rPr lang="en-US" dirty="0" smtClean="0"/>
            </a:br>
            <a:r>
              <a:rPr lang="en-US" dirty="0" smtClean="0"/>
              <a:t>(d</a:t>
            </a:r>
            <a:r>
              <a:rPr lang="en-US" baseline="30000" dirty="0" smtClean="0"/>
              <a:t>2</a:t>
            </a:r>
            <a:r>
              <a:rPr lang="en-US" dirty="0" smtClean="0"/>
              <a:t>/dx</a:t>
            </a:r>
            <a:r>
              <a:rPr lang="en-US" baseline="30000" dirty="0" smtClean="0"/>
              <a:t>2</a:t>
            </a:r>
            <a:r>
              <a:rPr lang="en-US" dirty="0" smtClean="0"/>
              <a:t>=0)</a:t>
            </a:r>
            <a:endParaRPr lang="en-US" dirty="0"/>
          </a:p>
        </p:txBody>
      </p:sp>
      <p:sp>
        <p:nvSpPr>
          <p:cNvPr id="78" name="Slide Number Placeholder 77"/>
          <p:cNvSpPr>
            <a:spLocks noGrp="1"/>
          </p:cNvSpPr>
          <p:nvPr>
            <p:ph type="sldNum" sz="quarter" idx="4294967295"/>
          </p:nvPr>
        </p:nvSpPr>
        <p:spPr>
          <a:xfrm>
            <a:off x="7010400" y="6491818"/>
            <a:ext cx="2133600" cy="366183"/>
          </a:xfrm>
          <a:prstGeom prst="rect">
            <a:avLst/>
          </a:prstGeom>
        </p:spPr>
        <p:txBody>
          <a:bodyPr/>
          <a:lstStyle/>
          <a:p>
            <a:pPr>
              <a:defRPr/>
            </a:pPr>
            <a:fld id="{E8C456B4-5419-4C64-A6AF-842BE980463E}" type="slidenum">
              <a:rPr lang="en-US" smtClean="0"/>
              <a:pPr>
                <a:defRPr/>
              </a:pPr>
              <a:t>30</a:t>
            </a:fld>
            <a:endParaRPr lang="en-US"/>
          </a:p>
        </p:txBody>
      </p:sp>
    </p:spTree>
    <p:extLst>
      <p:ext uri="{BB962C8B-B14F-4D97-AF65-F5344CB8AC3E}">
        <p14:creationId xmlns:p14="http://schemas.microsoft.com/office/powerpoint/2010/main" val="35511407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 name="Group 92"/>
          <p:cNvGrpSpPr/>
          <p:nvPr/>
        </p:nvGrpSpPr>
        <p:grpSpPr>
          <a:xfrm>
            <a:off x="4989621" y="2877707"/>
            <a:ext cx="1452308" cy="345363"/>
            <a:chOff x="4989621" y="1811702"/>
            <a:chExt cx="1452308" cy="259022"/>
          </a:xfrm>
        </p:grpSpPr>
        <p:sp>
          <p:nvSpPr>
            <p:cNvPr id="94" name="Plus 93"/>
            <p:cNvSpPr/>
            <p:nvPr/>
          </p:nvSpPr>
          <p:spPr>
            <a:xfrm>
              <a:off x="4989621" y="1909682"/>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Plus 94"/>
            <p:cNvSpPr/>
            <p:nvPr/>
          </p:nvSpPr>
          <p:spPr>
            <a:xfrm>
              <a:off x="5325941" y="1811702"/>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Plus 95"/>
            <p:cNvSpPr/>
            <p:nvPr/>
          </p:nvSpPr>
          <p:spPr>
            <a:xfrm>
              <a:off x="5998582" y="1902567"/>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Plus 96"/>
            <p:cNvSpPr/>
            <p:nvPr/>
          </p:nvSpPr>
          <p:spPr>
            <a:xfrm>
              <a:off x="6334903" y="1928088"/>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8" name="Straight Connector 97"/>
            <p:cNvCxnSpPr/>
            <p:nvPr/>
          </p:nvCxnSpPr>
          <p:spPr>
            <a:xfrm>
              <a:off x="5043134" y="1958793"/>
              <a:ext cx="168162" cy="36443"/>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flipV="1">
              <a:off x="5211296" y="1863988"/>
              <a:ext cx="168158" cy="121723"/>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5379454" y="1863988"/>
              <a:ext cx="168162" cy="87364"/>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01" name="Plus 100"/>
            <p:cNvSpPr/>
            <p:nvPr/>
          </p:nvSpPr>
          <p:spPr>
            <a:xfrm>
              <a:off x="5662261" y="1885317"/>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2" name="Straight Connector 101"/>
            <p:cNvCxnSpPr/>
            <p:nvPr/>
          </p:nvCxnSpPr>
          <p:spPr>
            <a:xfrm flipV="1">
              <a:off x="5547616" y="1937603"/>
              <a:ext cx="168158" cy="13749"/>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03" name="Plus 102"/>
            <p:cNvSpPr/>
            <p:nvPr/>
          </p:nvSpPr>
          <p:spPr>
            <a:xfrm>
              <a:off x="5157783" y="1933425"/>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Plus 103"/>
            <p:cNvSpPr/>
            <p:nvPr/>
          </p:nvSpPr>
          <p:spPr>
            <a:xfrm>
              <a:off x="5494103" y="1899066"/>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Plus 104"/>
            <p:cNvSpPr/>
            <p:nvPr/>
          </p:nvSpPr>
          <p:spPr>
            <a:xfrm>
              <a:off x="5830423" y="1864707"/>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Plus 105"/>
            <p:cNvSpPr/>
            <p:nvPr/>
          </p:nvSpPr>
          <p:spPr>
            <a:xfrm>
              <a:off x="6166743" y="1963698"/>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7" name="Straight Connector 106"/>
            <p:cNvCxnSpPr/>
            <p:nvPr/>
          </p:nvCxnSpPr>
          <p:spPr>
            <a:xfrm flipV="1">
              <a:off x="5715774" y="1913818"/>
              <a:ext cx="168162" cy="20610"/>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a:off x="5883936" y="1913818"/>
              <a:ext cx="168159" cy="37860"/>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a:off x="6052095" y="1951678"/>
              <a:ext cx="168161" cy="61131"/>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flipV="1">
              <a:off x="6220256" y="1977199"/>
              <a:ext cx="168160" cy="35610"/>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grpSp>
      <p:sp>
        <p:nvSpPr>
          <p:cNvPr id="88" name="TextBox 87"/>
          <p:cNvSpPr txBox="1"/>
          <p:nvPr/>
        </p:nvSpPr>
        <p:spPr>
          <a:xfrm>
            <a:off x="2340307" y="4226146"/>
            <a:ext cx="2071401" cy="461665"/>
          </a:xfrm>
          <a:prstGeom prst="rect">
            <a:avLst/>
          </a:prstGeom>
          <a:noFill/>
        </p:spPr>
        <p:txBody>
          <a:bodyPr wrap="none" rtlCol="0">
            <a:spAutoFit/>
          </a:bodyPr>
          <a:lstStyle/>
          <a:p>
            <a:pPr algn="ctr"/>
            <a:r>
              <a:rPr lang="en-US" sz="2400" b="1" dirty="0"/>
              <a:t>D</a:t>
            </a:r>
            <a:r>
              <a:rPr lang="en-US" sz="2400" b="1" dirty="0" smtClean="0"/>
              <a:t>iscontinuity</a:t>
            </a:r>
            <a:endParaRPr lang="en-US" sz="2400" b="1" dirty="0"/>
          </a:p>
        </p:txBody>
      </p:sp>
      <p:sp>
        <p:nvSpPr>
          <p:cNvPr id="2" name="Title 1"/>
          <p:cNvSpPr>
            <a:spLocks noGrp="1"/>
          </p:cNvSpPr>
          <p:nvPr>
            <p:ph type="title"/>
          </p:nvPr>
        </p:nvSpPr>
        <p:spPr/>
        <p:txBody>
          <a:bodyPr/>
          <a:lstStyle/>
          <a:p>
            <a:r>
              <a:rPr lang="en-US" dirty="0" smtClean="0"/>
              <a:t>Ideal Texture Increase</a:t>
            </a:r>
            <a:endParaRPr lang="en-US" dirty="0"/>
          </a:p>
        </p:txBody>
      </p:sp>
      <p:sp>
        <p:nvSpPr>
          <p:cNvPr id="87" name="TextBox 86"/>
          <p:cNvSpPr txBox="1"/>
          <p:nvPr/>
        </p:nvSpPr>
        <p:spPr>
          <a:xfrm>
            <a:off x="5068225" y="4226146"/>
            <a:ext cx="1295099" cy="461665"/>
          </a:xfrm>
          <a:prstGeom prst="rect">
            <a:avLst/>
          </a:prstGeom>
          <a:noFill/>
        </p:spPr>
        <p:txBody>
          <a:bodyPr wrap="none" rtlCol="0">
            <a:spAutoFit/>
          </a:bodyPr>
          <a:lstStyle/>
          <a:p>
            <a:pPr algn="ctr"/>
            <a:r>
              <a:rPr lang="en-US" sz="2400" b="1" dirty="0"/>
              <a:t>T</a:t>
            </a:r>
            <a:r>
              <a:rPr lang="en-US" sz="2400" b="1" dirty="0" smtClean="0"/>
              <a:t>exture</a:t>
            </a:r>
            <a:endParaRPr lang="en-US" sz="2400" b="1" dirty="0"/>
          </a:p>
        </p:txBody>
      </p:sp>
      <p:sp>
        <p:nvSpPr>
          <p:cNvPr id="9" name="Rectangle 8"/>
          <p:cNvSpPr/>
          <p:nvPr/>
        </p:nvSpPr>
        <p:spPr>
          <a:xfrm>
            <a:off x="4746415" y="2520311"/>
            <a:ext cx="1884190" cy="1492531"/>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Plus 55"/>
          <p:cNvSpPr/>
          <p:nvPr/>
        </p:nvSpPr>
        <p:spPr>
          <a:xfrm>
            <a:off x="4989621" y="3073828"/>
            <a:ext cx="107026" cy="142701"/>
          </a:xfrm>
          <a:prstGeom prst="mathPlus">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Plus 56"/>
          <p:cNvSpPr/>
          <p:nvPr/>
        </p:nvSpPr>
        <p:spPr>
          <a:xfrm>
            <a:off x="5325941" y="2738623"/>
            <a:ext cx="107026" cy="142701"/>
          </a:xfrm>
          <a:prstGeom prst="mathPlus">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Plus 57"/>
          <p:cNvSpPr/>
          <p:nvPr/>
        </p:nvSpPr>
        <p:spPr>
          <a:xfrm>
            <a:off x="5998582" y="3034787"/>
            <a:ext cx="107026" cy="142701"/>
          </a:xfrm>
          <a:prstGeom prst="mathPlus">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Plus 58"/>
          <p:cNvSpPr/>
          <p:nvPr/>
        </p:nvSpPr>
        <p:spPr>
          <a:xfrm>
            <a:off x="6337544" y="3106138"/>
            <a:ext cx="107026" cy="142701"/>
          </a:xfrm>
          <a:prstGeom prst="mathPlus">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0" name="Straight Connector 59"/>
          <p:cNvCxnSpPr/>
          <p:nvPr/>
        </p:nvCxnSpPr>
        <p:spPr>
          <a:xfrm>
            <a:off x="5043134" y="3151049"/>
            <a:ext cx="168162" cy="85321"/>
          </a:xfrm>
          <a:prstGeom prst="line">
            <a:avLst/>
          </a:prstGeom>
          <a:solidFill>
            <a:srgbClr val="0000FF"/>
          </a:solidFill>
          <a:ln w="12700">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V="1">
            <a:off x="5211296" y="2799871"/>
            <a:ext cx="168158" cy="420527"/>
          </a:xfrm>
          <a:prstGeom prst="line">
            <a:avLst/>
          </a:prstGeom>
          <a:solidFill>
            <a:srgbClr val="0000FF"/>
          </a:solidFill>
          <a:ln w="12700">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5379454" y="2799871"/>
            <a:ext cx="165878" cy="306952"/>
          </a:xfrm>
          <a:prstGeom prst="line">
            <a:avLst/>
          </a:prstGeom>
          <a:solidFill>
            <a:srgbClr val="0000FF"/>
          </a:solidFill>
          <a:ln w="12700">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68" name="Plus 67"/>
          <p:cNvSpPr/>
          <p:nvPr/>
        </p:nvSpPr>
        <p:spPr>
          <a:xfrm>
            <a:off x="5662261" y="2975452"/>
            <a:ext cx="107026" cy="142701"/>
          </a:xfrm>
          <a:prstGeom prst="mathPlus">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2" name="Straight Connector 71"/>
          <p:cNvCxnSpPr/>
          <p:nvPr/>
        </p:nvCxnSpPr>
        <p:spPr>
          <a:xfrm>
            <a:off x="6052095" y="3110880"/>
            <a:ext cx="169332" cy="155696"/>
          </a:xfrm>
          <a:prstGeom prst="line">
            <a:avLst/>
          </a:prstGeom>
          <a:solidFill>
            <a:srgbClr val="0000FF"/>
          </a:solidFill>
          <a:ln w="12700">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15" name="Up Arrow 14"/>
          <p:cNvSpPr/>
          <p:nvPr/>
        </p:nvSpPr>
        <p:spPr>
          <a:xfrm>
            <a:off x="2484687" y="5203435"/>
            <a:ext cx="1785256" cy="696685"/>
          </a:xfrm>
          <a:prstGeom prst="upArrow">
            <a:avLst>
              <a:gd name="adj1" fmla="val 100000"/>
              <a:gd name="adj2" fmla="val 34259"/>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Keep unchanged</a:t>
            </a:r>
            <a:endParaRPr lang="en-US" dirty="0"/>
          </a:p>
        </p:txBody>
      </p:sp>
      <p:sp>
        <p:nvSpPr>
          <p:cNvPr id="73" name="Up Arrow 72"/>
          <p:cNvSpPr/>
          <p:nvPr/>
        </p:nvSpPr>
        <p:spPr>
          <a:xfrm>
            <a:off x="4822117" y="5203435"/>
            <a:ext cx="1785256" cy="696685"/>
          </a:xfrm>
          <a:prstGeom prst="upArrow">
            <a:avLst>
              <a:gd name="adj1" fmla="val 100000"/>
              <a:gd name="adj2" fmla="val 34259"/>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Amplify</a:t>
            </a:r>
            <a:endParaRPr lang="en-US" dirty="0"/>
          </a:p>
        </p:txBody>
      </p:sp>
      <p:sp>
        <p:nvSpPr>
          <p:cNvPr id="83" name="Plus 82"/>
          <p:cNvSpPr/>
          <p:nvPr/>
        </p:nvSpPr>
        <p:spPr>
          <a:xfrm>
            <a:off x="5157783" y="3159150"/>
            <a:ext cx="107026" cy="142701"/>
          </a:xfrm>
          <a:prstGeom prst="mathPlus">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Plus 83"/>
          <p:cNvSpPr/>
          <p:nvPr/>
        </p:nvSpPr>
        <p:spPr>
          <a:xfrm>
            <a:off x="5491819" y="3045575"/>
            <a:ext cx="107026" cy="142701"/>
          </a:xfrm>
          <a:prstGeom prst="mathPlus">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Plus 84"/>
          <p:cNvSpPr/>
          <p:nvPr/>
        </p:nvSpPr>
        <p:spPr>
          <a:xfrm>
            <a:off x="5830423" y="2873407"/>
            <a:ext cx="107026" cy="142701"/>
          </a:xfrm>
          <a:prstGeom prst="mathPlus">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Plus 85"/>
          <p:cNvSpPr/>
          <p:nvPr/>
        </p:nvSpPr>
        <p:spPr>
          <a:xfrm>
            <a:off x="6167914" y="3190483"/>
            <a:ext cx="107026" cy="142701"/>
          </a:xfrm>
          <a:prstGeom prst="mathPlus">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9" name="Straight Connector 88"/>
          <p:cNvCxnSpPr/>
          <p:nvPr/>
        </p:nvCxnSpPr>
        <p:spPr>
          <a:xfrm flipV="1">
            <a:off x="5545332" y="3045167"/>
            <a:ext cx="170442" cy="70123"/>
          </a:xfrm>
          <a:prstGeom prst="line">
            <a:avLst/>
          </a:prstGeom>
          <a:solidFill>
            <a:srgbClr val="0000FF"/>
          </a:solidFill>
          <a:ln w="12700">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flipV="1">
            <a:off x="5715774" y="2944731"/>
            <a:ext cx="168162" cy="102045"/>
          </a:xfrm>
          <a:prstGeom prst="line">
            <a:avLst/>
          </a:prstGeom>
          <a:solidFill>
            <a:srgbClr val="0000FF"/>
          </a:solidFill>
          <a:ln w="12700">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5883937" y="2944731"/>
            <a:ext cx="168159" cy="161380"/>
          </a:xfrm>
          <a:prstGeom prst="line">
            <a:avLst/>
          </a:prstGeom>
          <a:solidFill>
            <a:srgbClr val="0000FF"/>
          </a:solidFill>
          <a:ln w="12700">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flipV="1">
            <a:off x="6221427" y="3182232"/>
            <a:ext cx="169630" cy="84345"/>
          </a:xfrm>
          <a:prstGeom prst="line">
            <a:avLst/>
          </a:prstGeom>
          <a:solidFill>
            <a:srgbClr val="0000FF"/>
          </a:solidFill>
          <a:ln w="12700">
            <a:solidFill>
              <a:srgbClr val="FF6600"/>
            </a:solidFill>
          </a:ln>
          <a:effectLst/>
        </p:spPr>
        <p:style>
          <a:lnRef idx="2">
            <a:schemeClr val="accent1"/>
          </a:lnRef>
          <a:fillRef idx="0">
            <a:schemeClr val="accent1"/>
          </a:fillRef>
          <a:effectRef idx="1">
            <a:schemeClr val="accent1"/>
          </a:effectRef>
          <a:fontRef idx="minor">
            <a:schemeClr val="tx1"/>
          </a:fontRef>
        </p:style>
      </p:cxnSp>
      <p:grpSp>
        <p:nvGrpSpPr>
          <p:cNvPr id="52" name="Group 51"/>
          <p:cNvGrpSpPr/>
          <p:nvPr/>
        </p:nvGrpSpPr>
        <p:grpSpPr>
          <a:xfrm>
            <a:off x="2651161" y="2176153"/>
            <a:ext cx="1452305" cy="1693385"/>
            <a:chOff x="2651160" y="1285536"/>
            <a:chExt cx="1452305" cy="1270039"/>
          </a:xfrm>
        </p:grpSpPr>
        <p:sp>
          <p:nvSpPr>
            <p:cNvPr id="53" name="Plus 52"/>
            <p:cNvSpPr/>
            <p:nvPr/>
          </p:nvSpPr>
          <p:spPr>
            <a:xfrm>
              <a:off x="2651160" y="2448549"/>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Plus 53"/>
            <p:cNvSpPr/>
            <p:nvPr/>
          </p:nvSpPr>
          <p:spPr>
            <a:xfrm>
              <a:off x="2987481" y="2448549"/>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Plus 54"/>
            <p:cNvSpPr/>
            <p:nvPr/>
          </p:nvSpPr>
          <p:spPr>
            <a:xfrm>
              <a:off x="3491961" y="1285536"/>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Plus 73"/>
            <p:cNvSpPr/>
            <p:nvPr/>
          </p:nvSpPr>
          <p:spPr>
            <a:xfrm>
              <a:off x="3828280" y="1285536"/>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5" name="Straight Connector 74"/>
            <p:cNvCxnSpPr>
              <a:stCxn id="53" idx="0"/>
              <a:endCxn id="77" idx="2"/>
            </p:cNvCxnSpPr>
            <p:nvPr/>
          </p:nvCxnSpPr>
          <p:spPr>
            <a:xfrm>
              <a:off x="2744000" y="2502062"/>
              <a:ext cx="593988" cy="0"/>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flipV="1">
              <a:off x="3377315" y="1334647"/>
              <a:ext cx="168159" cy="1163013"/>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77" name="Plus 76"/>
            <p:cNvSpPr/>
            <p:nvPr/>
          </p:nvSpPr>
          <p:spPr>
            <a:xfrm>
              <a:off x="3323802" y="2448549"/>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8" name="Straight Connector 77"/>
            <p:cNvCxnSpPr>
              <a:endCxn id="111" idx="2"/>
            </p:cNvCxnSpPr>
            <p:nvPr/>
          </p:nvCxnSpPr>
          <p:spPr>
            <a:xfrm>
              <a:off x="3545474" y="1337822"/>
              <a:ext cx="465151" cy="3940"/>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79" name="Plus 78"/>
            <p:cNvSpPr/>
            <p:nvPr/>
          </p:nvSpPr>
          <p:spPr>
            <a:xfrm>
              <a:off x="3660123" y="1288249"/>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Plus 79"/>
            <p:cNvSpPr/>
            <p:nvPr/>
          </p:nvSpPr>
          <p:spPr>
            <a:xfrm>
              <a:off x="2819319" y="2447281"/>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Plus 81"/>
            <p:cNvSpPr/>
            <p:nvPr/>
          </p:nvSpPr>
          <p:spPr>
            <a:xfrm>
              <a:off x="3155640" y="2445474"/>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Plus 110"/>
            <p:cNvSpPr/>
            <p:nvPr/>
          </p:nvSpPr>
          <p:spPr>
            <a:xfrm>
              <a:off x="3996439" y="1288249"/>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7" name="Slide Number Placeholder 66"/>
          <p:cNvSpPr>
            <a:spLocks noGrp="1"/>
          </p:cNvSpPr>
          <p:nvPr>
            <p:ph type="sldNum" sz="quarter" idx="4294967295"/>
          </p:nvPr>
        </p:nvSpPr>
        <p:spPr>
          <a:xfrm>
            <a:off x="7010400" y="6491818"/>
            <a:ext cx="2133600" cy="366183"/>
          </a:xfrm>
          <a:prstGeom prst="rect">
            <a:avLst/>
          </a:prstGeom>
        </p:spPr>
        <p:txBody>
          <a:bodyPr/>
          <a:lstStyle/>
          <a:p>
            <a:pPr>
              <a:defRPr/>
            </a:pPr>
            <a:fld id="{C9D834AA-9078-485F-B296-3D20E2BA1C83}" type="slidenum">
              <a:rPr lang="en-US" smtClean="0"/>
              <a:pPr>
                <a:defRPr/>
              </a:pPr>
              <a:t>31</a:t>
            </a:fld>
            <a:endParaRPr lang="en-US"/>
          </a:p>
        </p:txBody>
      </p:sp>
    </p:spTree>
    <p:extLst>
      <p:ext uri="{BB962C8B-B14F-4D97-AF65-F5344CB8AC3E}">
        <p14:creationId xmlns:p14="http://schemas.microsoft.com/office/powerpoint/2010/main" val="12342879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Rectangle 112"/>
          <p:cNvSpPr/>
          <p:nvPr/>
        </p:nvSpPr>
        <p:spPr>
          <a:xfrm rot="5400000">
            <a:off x="3195835" y="2474771"/>
            <a:ext cx="2235200" cy="784757"/>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4" name="Straight Connector 113"/>
          <p:cNvCxnSpPr>
            <a:stCxn id="113" idx="1"/>
            <a:endCxn id="178" idx="0"/>
          </p:cNvCxnSpPr>
          <p:nvPr/>
        </p:nvCxnSpPr>
        <p:spPr>
          <a:xfrm rot="16200000" flipH="1">
            <a:off x="3218987" y="2843997"/>
            <a:ext cx="2188896" cy="0"/>
          </a:xfrm>
          <a:prstGeom prst="line">
            <a:avLst/>
          </a:prstGeom>
          <a:ln w="3175"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90" name="Right Arrow 89"/>
          <p:cNvSpPr/>
          <p:nvPr/>
        </p:nvSpPr>
        <p:spPr>
          <a:xfrm>
            <a:off x="5735745" y="2466862"/>
            <a:ext cx="1016564" cy="984249"/>
          </a:xfrm>
          <a:prstGeom prst="rightArrow">
            <a:avLst>
              <a:gd name="adj1" fmla="val 67021"/>
              <a:gd name="adj2" fmla="val 50000"/>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latin typeface="+mj-lt"/>
            </a:endParaRPr>
          </a:p>
        </p:txBody>
      </p:sp>
      <p:sp>
        <p:nvSpPr>
          <p:cNvPr id="11" name="Rectangle 10"/>
          <p:cNvSpPr/>
          <p:nvPr/>
        </p:nvSpPr>
        <p:spPr>
          <a:xfrm>
            <a:off x="5475913" y="2438204"/>
            <a:ext cx="296703" cy="116666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435368" y="3189907"/>
            <a:ext cx="2015026" cy="93255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Our Texture Increase</a:t>
            </a:r>
            <a:endParaRPr lang="en-US" dirty="0"/>
          </a:p>
        </p:txBody>
      </p:sp>
      <p:sp>
        <p:nvSpPr>
          <p:cNvPr id="85" name="TextBox 84"/>
          <p:cNvSpPr txBox="1"/>
          <p:nvPr/>
        </p:nvSpPr>
        <p:spPr>
          <a:xfrm>
            <a:off x="6490990" y="4228385"/>
            <a:ext cx="2332690" cy="830997"/>
          </a:xfrm>
          <a:prstGeom prst="rect">
            <a:avLst/>
          </a:prstGeom>
          <a:noFill/>
        </p:spPr>
        <p:txBody>
          <a:bodyPr wrap="none" rtlCol="0">
            <a:spAutoFit/>
          </a:bodyPr>
          <a:lstStyle/>
          <a:p>
            <a:pPr algn="ctr"/>
            <a:r>
              <a:rPr lang="en-US" sz="2400" b="1" dirty="0" smtClean="0"/>
              <a:t>“Locally good”</a:t>
            </a:r>
            <a:br>
              <a:rPr lang="en-US" sz="2400" b="1" dirty="0" smtClean="0"/>
            </a:br>
            <a:r>
              <a:rPr lang="en-US" sz="2400" b="1" dirty="0" smtClean="0"/>
              <a:t>version</a:t>
            </a:r>
          </a:p>
        </p:txBody>
      </p:sp>
      <p:grpSp>
        <p:nvGrpSpPr>
          <p:cNvPr id="122" name="Group 17"/>
          <p:cNvGrpSpPr>
            <a:grpSpLocks/>
          </p:cNvGrpSpPr>
          <p:nvPr/>
        </p:nvGrpSpPr>
        <p:grpSpPr bwMode="auto">
          <a:xfrm>
            <a:off x="3446238" y="1749548"/>
            <a:ext cx="1882775" cy="2512483"/>
            <a:chOff x="1916" y="773"/>
            <a:chExt cx="1186" cy="1187"/>
          </a:xfrm>
        </p:grpSpPr>
        <p:cxnSp>
          <p:nvCxnSpPr>
            <p:cNvPr id="123" name="Straight Arrow Connector 15"/>
            <p:cNvCxnSpPr>
              <a:cxnSpLocks noChangeShapeType="1"/>
            </p:cNvCxnSpPr>
            <p:nvPr/>
          </p:nvCxnSpPr>
          <p:spPr bwMode="auto">
            <a:xfrm flipV="1">
              <a:off x="2020" y="915"/>
              <a:ext cx="924" cy="921"/>
            </a:xfrm>
            <a:prstGeom prst="straightConnector1">
              <a:avLst/>
            </a:prstGeom>
            <a:noFill/>
            <a:ln w="25400" cap="rnd" algn="ctr">
              <a:solidFill>
                <a:srgbClr val="969696"/>
              </a:solidFill>
              <a:prstDash val="sysDot"/>
              <a:round/>
              <a:headEnd/>
              <a:tailEnd/>
            </a:ln>
          </p:spPr>
        </p:cxnSp>
        <p:cxnSp>
          <p:nvCxnSpPr>
            <p:cNvPr id="124" name="Straight Arrow Connector 123"/>
            <p:cNvCxnSpPr/>
            <p:nvPr/>
          </p:nvCxnSpPr>
          <p:spPr>
            <a:xfrm flipV="1">
              <a:off x="1916" y="1829"/>
              <a:ext cx="118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5" name="Straight Arrow Connector 124"/>
            <p:cNvCxnSpPr/>
            <p:nvPr/>
          </p:nvCxnSpPr>
          <p:spPr>
            <a:xfrm flipV="1">
              <a:off x="2015" y="773"/>
              <a:ext cx="0" cy="11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6" name="Freeform 15"/>
            <p:cNvSpPr>
              <a:spLocks/>
            </p:cNvSpPr>
            <p:nvPr/>
          </p:nvSpPr>
          <p:spPr bwMode="auto">
            <a:xfrm>
              <a:off x="2022" y="914"/>
              <a:ext cx="919" cy="921"/>
            </a:xfrm>
            <a:custGeom>
              <a:avLst/>
              <a:gdLst/>
              <a:ahLst/>
              <a:cxnLst>
                <a:cxn ang="0">
                  <a:pos x="0" y="921"/>
                </a:cxn>
                <a:cxn ang="0">
                  <a:pos x="195" y="732"/>
                </a:cxn>
                <a:cxn ang="0">
                  <a:pos x="439" y="494"/>
                </a:cxn>
                <a:cxn ang="0">
                  <a:pos x="740" y="181"/>
                </a:cxn>
                <a:cxn ang="0">
                  <a:pos x="919" y="0"/>
                </a:cxn>
              </a:cxnLst>
              <a:rect l="0" t="0" r="r" b="b"/>
              <a:pathLst>
                <a:path w="919" h="921">
                  <a:moveTo>
                    <a:pt x="0" y="921"/>
                  </a:moveTo>
                  <a:lnTo>
                    <a:pt x="195" y="732"/>
                  </a:lnTo>
                  <a:cubicBezTo>
                    <a:pt x="268" y="661"/>
                    <a:pt x="439" y="781"/>
                    <a:pt x="439" y="494"/>
                  </a:cubicBezTo>
                  <a:cubicBezTo>
                    <a:pt x="439" y="207"/>
                    <a:pt x="635" y="287"/>
                    <a:pt x="740" y="181"/>
                  </a:cubicBezTo>
                  <a:lnTo>
                    <a:pt x="919" y="0"/>
                  </a:lnTo>
                </a:path>
              </a:pathLst>
            </a:custGeom>
            <a:noFill/>
            <a:ln w="25400">
              <a:solidFill>
                <a:schemeClr val="tx1"/>
              </a:solidFill>
              <a:round/>
              <a:headEnd/>
              <a:tailEnd/>
            </a:ln>
            <a:effectLst>
              <a:outerShdw dist="25400" dir="5400000" algn="ctr" rotWithShape="0">
                <a:srgbClr val="808080">
                  <a:alpha val="50000"/>
                </a:srgbClr>
              </a:outerShdw>
            </a:effectLst>
          </p:spPr>
          <p:txBody>
            <a:bodyPr/>
            <a:lstStyle/>
            <a:p>
              <a:endParaRPr lang="en-US"/>
            </a:p>
          </p:txBody>
        </p:sp>
      </p:grpSp>
      <p:sp>
        <p:nvSpPr>
          <p:cNvPr id="138" name="TextBox 137"/>
          <p:cNvSpPr txBox="1"/>
          <p:nvPr/>
        </p:nvSpPr>
        <p:spPr>
          <a:xfrm>
            <a:off x="599984" y="4228385"/>
            <a:ext cx="1840567" cy="461665"/>
          </a:xfrm>
          <a:prstGeom prst="rect">
            <a:avLst/>
          </a:prstGeom>
          <a:noFill/>
        </p:spPr>
        <p:txBody>
          <a:bodyPr wrap="none" rtlCol="0">
            <a:spAutoFit/>
          </a:bodyPr>
          <a:lstStyle/>
          <a:p>
            <a:pPr algn="ctr"/>
            <a:r>
              <a:rPr lang="en-US" sz="2400" b="1" dirty="0"/>
              <a:t>I</a:t>
            </a:r>
            <a:r>
              <a:rPr lang="en-US" sz="2400" b="1" dirty="0" smtClean="0"/>
              <a:t>nput signal</a:t>
            </a:r>
            <a:endParaRPr lang="en-US" sz="2400" b="1" dirty="0"/>
          </a:p>
        </p:txBody>
      </p:sp>
      <p:cxnSp>
        <p:nvCxnSpPr>
          <p:cNvPr id="36" name="Straight Connector 35"/>
          <p:cNvCxnSpPr>
            <a:stCxn id="34" idx="1"/>
          </p:cNvCxnSpPr>
          <p:nvPr/>
        </p:nvCxnSpPr>
        <p:spPr>
          <a:xfrm flipV="1">
            <a:off x="435369" y="3644136"/>
            <a:ext cx="2009461" cy="0"/>
          </a:xfrm>
          <a:prstGeom prst="line">
            <a:avLst/>
          </a:prstGeom>
          <a:ln w="3175"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178" name="Line 15"/>
          <p:cNvSpPr>
            <a:spLocks noChangeShapeType="1"/>
          </p:cNvSpPr>
          <p:nvPr/>
        </p:nvSpPr>
        <p:spPr bwMode="auto">
          <a:xfrm>
            <a:off x="4326457" y="3938445"/>
            <a:ext cx="385621" cy="0"/>
          </a:xfrm>
          <a:prstGeom prst="line">
            <a:avLst/>
          </a:prstGeom>
          <a:noFill/>
          <a:ln w="9525">
            <a:solidFill>
              <a:schemeClr val="tx1"/>
            </a:solidFill>
            <a:round/>
            <a:headEnd type="triangle" w="med" len="med"/>
            <a:tailEnd type="triangle" w="med" len="med"/>
          </a:ln>
          <a:effectLst/>
        </p:spPr>
        <p:txBody>
          <a:bodyPr/>
          <a:lstStyle/>
          <a:p>
            <a:endParaRPr lang="en-US">
              <a:latin typeface="+mj-lt"/>
            </a:endParaRPr>
          </a:p>
        </p:txBody>
      </p:sp>
      <p:sp>
        <p:nvSpPr>
          <p:cNvPr id="179" name="Rectangle 16"/>
          <p:cNvSpPr>
            <a:spLocks noChangeArrowheads="1"/>
          </p:cNvSpPr>
          <p:nvPr/>
        </p:nvSpPr>
        <p:spPr bwMode="auto">
          <a:xfrm>
            <a:off x="3988836" y="3574380"/>
            <a:ext cx="287258" cy="307777"/>
          </a:xfrm>
          <a:prstGeom prst="rect">
            <a:avLst/>
          </a:prstGeom>
          <a:noFill/>
          <a:ln w="9525">
            <a:noFill/>
            <a:miter lim="800000"/>
            <a:headEnd/>
            <a:tailEnd/>
          </a:ln>
          <a:effectLst/>
        </p:spPr>
        <p:txBody>
          <a:bodyPr wrap="none">
            <a:spAutoFit/>
          </a:bodyPr>
          <a:lstStyle/>
          <a:p>
            <a:pPr defTabSz="914400"/>
            <a:r>
              <a:rPr lang="el-GR" sz="1400" i="1" dirty="0">
                <a:latin typeface="+mj-lt"/>
              </a:rPr>
              <a:t>σ</a:t>
            </a:r>
          </a:p>
        </p:txBody>
      </p:sp>
      <p:sp>
        <p:nvSpPr>
          <p:cNvPr id="180" name="Rectangle 17"/>
          <p:cNvSpPr>
            <a:spLocks noChangeArrowheads="1"/>
          </p:cNvSpPr>
          <p:nvPr/>
        </p:nvSpPr>
        <p:spPr bwMode="auto">
          <a:xfrm>
            <a:off x="4380435" y="3574380"/>
            <a:ext cx="287258" cy="307777"/>
          </a:xfrm>
          <a:prstGeom prst="rect">
            <a:avLst/>
          </a:prstGeom>
          <a:noFill/>
          <a:ln w="9525">
            <a:noFill/>
            <a:miter lim="800000"/>
            <a:headEnd/>
            <a:tailEnd/>
          </a:ln>
          <a:effectLst/>
        </p:spPr>
        <p:txBody>
          <a:bodyPr wrap="none">
            <a:spAutoFit/>
          </a:bodyPr>
          <a:lstStyle/>
          <a:p>
            <a:pPr defTabSz="914400"/>
            <a:r>
              <a:rPr lang="el-GR" sz="1400" i="1" dirty="0">
                <a:latin typeface="+mj-lt"/>
              </a:rPr>
              <a:t>σ</a:t>
            </a:r>
          </a:p>
        </p:txBody>
      </p:sp>
      <p:sp>
        <p:nvSpPr>
          <p:cNvPr id="181" name="Line 15"/>
          <p:cNvSpPr>
            <a:spLocks noChangeShapeType="1"/>
          </p:cNvSpPr>
          <p:nvPr/>
        </p:nvSpPr>
        <p:spPr bwMode="auto">
          <a:xfrm>
            <a:off x="3927320" y="3938445"/>
            <a:ext cx="385621" cy="0"/>
          </a:xfrm>
          <a:prstGeom prst="line">
            <a:avLst/>
          </a:prstGeom>
          <a:noFill/>
          <a:ln w="9525">
            <a:solidFill>
              <a:schemeClr val="tx1"/>
            </a:solidFill>
            <a:round/>
            <a:headEnd type="triangle" w="med" len="med"/>
            <a:tailEnd type="triangle" w="med" len="med"/>
          </a:ln>
          <a:effectLst/>
        </p:spPr>
        <p:txBody>
          <a:bodyPr/>
          <a:lstStyle/>
          <a:p>
            <a:endParaRPr lang="en-US">
              <a:latin typeface="+mj-lt"/>
            </a:endParaRPr>
          </a:p>
        </p:txBody>
      </p:sp>
      <p:sp>
        <p:nvSpPr>
          <p:cNvPr id="182" name="Rectangle 17"/>
          <p:cNvSpPr>
            <a:spLocks noChangeArrowheads="1"/>
          </p:cNvSpPr>
          <p:nvPr/>
        </p:nvSpPr>
        <p:spPr bwMode="auto">
          <a:xfrm>
            <a:off x="2185074" y="3187738"/>
            <a:ext cx="287258" cy="307777"/>
          </a:xfrm>
          <a:prstGeom prst="rect">
            <a:avLst/>
          </a:prstGeom>
          <a:noFill/>
          <a:ln w="9525">
            <a:noFill/>
            <a:miter lim="800000"/>
            <a:headEnd/>
            <a:tailEnd/>
          </a:ln>
          <a:effectLst/>
        </p:spPr>
        <p:txBody>
          <a:bodyPr wrap="none">
            <a:spAutoFit/>
          </a:bodyPr>
          <a:lstStyle/>
          <a:p>
            <a:pPr defTabSz="914400"/>
            <a:r>
              <a:rPr lang="el-GR" sz="1400" i="1" dirty="0">
                <a:latin typeface="+mj-lt"/>
              </a:rPr>
              <a:t>σ</a:t>
            </a:r>
          </a:p>
        </p:txBody>
      </p:sp>
      <p:sp>
        <p:nvSpPr>
          <p:cNvPr id="183" name="Rectangle 17"/>
          <p:cNvSpPr>
            <a:spLocks noChangeArrowheads="1"/>
          </p:cNvSpPr>
          <p:nvPr/>
        </p:nvSpPr>
        <p:spPr bwMode="auto">
          <a:xfrm>
            <a:off x="2185074" y="3661870"/>
            <a:ext cx="287258" cy="307777"/>
          </a:xfrm>
          <a:prstGeom prst="rect">
            <a:avLst/>
          </a:prstGeom>
          <a:noFill/>
          <a:ln w="9525">
            <a:noFill/>
            <a:miter lim="800000"/>
            <a:headEnd/>
            <a:tailEnd/>
          </a:ln>
          <a:effectLst/>
        </p:spPr>
        <p:txBody>
          <a:bodyPr wrap="none">
            <a:spAutoFit/>
          </a:bodyPr>
          <a:lstStyle/>
          <a:p>
            <a:pPr defTabSz="914400"/>
            <a:r>
              <a:rPr lang="el-GR" sz="1400" i="1" dirty="0">
                <a:latin typeface="+mj-lt"/>
              </a:rPr>
              <a:t>σ</a:t>
            </a:r>
          </a:p>
        </p:txBody>
      </p:sp>
      <p:grpSp>
        <p:nvGrpSpPr>
          <p:cNvPr id="44" name="Group 43"/>
          <p:cNvGrpSpPr/>
          <p:nvPr/>
        </p:nvGrpSpPr>
        <p:grpSpPr>
          <a:xfrm>
            <a:off x="731257" y="1972806"/>
            <a:ext cx="1452310" cy="1995471"/>
            <a:chOff x="312699" y="1131347"/>
            <a:chExt cx="1452310" cy="1496603"/>
          </a:xfrm>
        </p:grpSpPr>
        <p:sp>
          <p:nvSpPr>
            <p:cNvPr id="45" name="Plus 44"/>
            <p:cNvSpPr/>
            <p:nvPr/>
          </p:nvSpPr>
          <p:spPr>
            <a:xfrm>
              <a:off x="312699" y="2520924"/>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Plus 45"/>
            <p:cNvSpPr/>
            <p:nvPr/>
          </p:nvSpPr>
          <p:spPr>
            <a:xfrm>
              <a:off x="649019" y="2310144"/>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Plus 46"/>
            <p:cNvSpPr/>
            <p:nvPr/>
          </p:nvSpPr>
          <p:spPr>
            <a:xfrm>
              <a:off x="1153503" y="1316824"/>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Plus 47"/>
            <p:cNvSpPr/>
            <p:nvPr/>
          </p:nvSpPr>
          <p:spPr>
            <a:xfrm>
              <a:off x="1489822" y="1181223"/>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9" name="Straight Connector 48"/>
            <p:cNvCxnSpPr/>
            <p:nvPr/>
          </p:nvCxnSpPr>
          <p:spPr>
            <a:xfrm flipV="1">
              <a:off x="366212" y="2517720"/>
              <a:ext cx="168160" cy="55490"/>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V="1">
              <a:off x="870693" y="2390734"/>
              <a:ext cx="168161" cy="56588"/>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V="1">
              <a:off x="1038854" y="1365935"/>
              <a:ext cx="168162" cy="1021624"/>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52" name="Plus 51"/>
            <p:cNvSpPr/>
            <p:nvPr/>
          </p:nvSpPr>
          <p:spPr>
            <a:xfrm>
              <a:off x="985341" y="2338448"/>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3" name="Straight Connector 52"/>
            <p:cNvCxnSpPr/>
            <p:nvPr/>
          </p:nvCxnSpPr>
          <p:spPr>
            <a:xfrm>
              <a:off x="1207016" y="1365935"/>
              <a:ext cx="168159" cy="22225"/>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54" name="Plus 53"/>
            <p:cNvSpPr/>
            <p:nvPr/>
          </p:nvSpPr>
          <p:spPr>
            <a:xfrm>
              <a:off x="480859" y="2465434"/>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Plus 54"/>
            <p:cNvSpPr/>
            <p:nvPr/>
          </p:nvSpPr>
          <p:spPr>
            <a:xfrm>
              <a:off x="817180" y="2395036"/>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3" name="Straight Connector 62"/>
            <p:cNvCxnSpPr/>
            <p:nvPr/>
          </p:nvCxnSpPr>
          <p:spPr>
            <a:xfrm flipV="1">
              <a:off x="534372" y="2362430"/>
              <a:ext cx="168160" cy="155290"/>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702532" y="2362430"/>
              <a:ext cx="168161" cy="84892"/>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65" name="Plus 64"/>
            <p:cNvSpPr/>
            <p:nvPr/>
          </p:nvSpPr>
          <p:spPr>
            <a:xfrm>
              <a:off x="1321662" y="1339049"/>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Plus 65"/>
            <p:cNvSpPr/>
            <p:nvPr/>
          </p:nvSpPr>
          <p:spPr>
            <a:xfrm>
              <a:off x="1657983" y="1131347"/>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7" name="Straight Connector 66"/>
            <p:cNvCxnSpPr/>
            <p:nvPr/>
          </p:nvCxnSpPr>
          <p:spPr>
            <a:xfrm flipV="1">
              <a:off x="1375175" y="1223984"/>
              <a:ext cx="168160" cy="157826"/>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V="1">
              <a:off x="1543335" y="1174108"/>
              <a:ext cx="168161" cy="49876"/>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a:off x="6877667" y="1975739"/>
            <a:ext cx="1452310" cy="2088604"/>
            <a:chOff x="1249243" y="2999994"/>
            <a:chExt cx="1452310" cy="1566453"/>
          </a:xfrm>
        </p:grpSpPr>
        <p:sp>
          <p:nvSpPr>
            <p:cNvPr id="71" name="Plus 70"/>
            <p:cNvSpPr/>
            <p:nvPr/>
          </p:nvSpPr>
          <p:spPr>
            <a:xfrm>
              <a:off x="1249243" y="4459421"/>
              <a:ext cx="107026" cy="107026"/>
            </a:xfrm>
            <a:prstGeom prst="mathPlus">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Plus 72"/>
            <p:cNvSpPr/>
            <p:nvPr/>
          </p:nvSpPr>
          <p:spPr>
            <a:xfrm>
              <a:off x="1585563" y="4147041"/>
              <a:ext cx="107026" cy="107026"/>
            </a:xfrm>
            <a:prstGeom prst="mathPlus">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Plus 73"/>
            <p:cNvSpPr/>
            <p:nvPr/>
          </p:nvSpPr>
          <p:spPr>
            <a:xfrm>
              <a:off x="2090047" y="3185471"/>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Plus 74"/>
            <p:cNvSpPr/>
            <p:nvPr/>
          </p:nvSpPr>
          <p:spPr>
            <a:xfrm>
              <a:off x="2426366" y="3049870"/>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6" name="Straight Connector 75"/>
            <p:cNvCxnSpPr/>
            <p:nvPr/>
          </p:nvCxnSpPr>
          <p:spPr>
            <a:xfrm flipV="1">
              <a:off x="1302756" y="4452321"/>
              <a:ext cx="168160" cy="61840"/>
            </a:xfrm>
            <a:prstGeom prst="line">
              <a:avLst/>
            </a:prstGeom>
            <a:solidFill>
              <a:srgbClr val="0000FF"/>
            </a:solidFill>
            <a:ln w="12700">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V="1">
              <a:off x="1807237" y="4261835"/>
              <a:ext cx="168161" cy="88338"/>
            </a:xfrm>
            <a:prstGeom prst="line">
              <a:avLst/>
            </a:prstGeom>
            <a:solidFill>
              <a:srgbClr val="0000FF"/>
            </a:solidFill>
            <a:ln w="12700">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flipV="1">
              <a:off x="1975398" y="3234582"/>
              <a:ext cx="168162" cy="1021624"/>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79" name="Plus 78"/>
            <p:cNvSpPr/>
            <p:nvPr/>
          </p:nvSpPr>
          <p:spPr>
            <a:xfrm>
              <a:off x="1921885" y="4207095"/>
              <a:ext cx="107026" cy="107026"/>
            </a:xfrm>
            <a:prstGeom prst="mathPlus">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0" name="Straight Connector 79"/>
            <p:cNvCxnSpPr/>
            <p:nvPr/>
          </p:nvCxnSpPr>
          <p:spPr>
            <a:xfrm>
              <a:off x="2143560" y="3234582"/>
              <a:ext cx="168159" cy="22225"/>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81" name="Plus 80"/>
            <p:cNvSpPr/>
            <p:nvPr/>
          </p:nvSpPr>
          <p:spPr>
            <a:xfrm>
              <a:off x="1417403" y="4397581"/>
              <a:ext cx="107026" cy="107026"/>
            </a:xfrm>
            <a:prstGeom prst="mathPlus">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Plus 81"/>
            <p:cNvSpPr/>
            <p:nvPr/>
          </p:nvSpPr>
          <p:spPr>
            <a:xfrm>
              <a:off x="1753724" y="4295433"/>
              <a:ext cx="107026" cy="107026"/>
            </a:xfrm>
            <a:prstGeom prst="mathPlus">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3" name="Straight Connector 82"/>
            <p:cNvCxnSpPr/>
            <p:nvPr/>
          </p:nvCxnSpPr>
          <p:spPr>
            <a:xfrm flipV="1">
              <a:off x="1470916" y="4192977"/>
              <a:ext cx="168160" cy="259344"/>
            </a:xfrm>
            <a:prstGeom prst="line">
              <a:avLst/>
            </a:prstGeom>
            <a:solidFill>
              <a:srgbClr val="0000FF"/>
            </a:solidFill>
            <a:ln w="12700">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1639076" y="4192977"/>
              <a:ext cx="168161" cy="157196"/>
            </a:xfrm>
            <a:prstGeom prst="line">
              <a:avLst/>
            </a:prstGeom>
            <a:solidFill>
              <a:srgbClr val="0000FF"/>
            </a:solidFill>
            <a:ln w="12700">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86" name="Plus 85"/>
            <p:cNvSpPr/>
            <p:nvPr/>
          </p:nvSpPr>
          <p:spPr>
            <a:xfrm>
              <a:off x="2258206" y="3207696"/>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Plus 86"/>
            <p:cNvSpPr/>
            <p:nvPr/>
          </p:nvSpPr>
          <p:spPr>
            <a:xfrm>
              <a:off x="2594527" y="2999994"/>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8" name="Straight Connector 87"/>
            <p:cNvCxnSpPr/>
            <p:nvPr/>
          </p:nvCxnSpPr>
          <p:spPr>
            <a:xfrm flipV="1">
              <a:off x="2311719" y="3092631"/>
              <a:ext cx="168160" cy="157826"/>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flipV="1">
              <a:off x="2479879" y="3042755"/>
              <a:ext cx="168161" cy="49876"/>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grpSp>
      <p:sp>
        <p:nvSpPr>
          <p:cNvPr id="61" name="Line 15"/>
          <p:cNvSpPr>
            <a:spLocks noChangeShapeType="1"/>
          </p:cNvSpPr>
          <p:nvPr/>
        </p:nvSpPr>
        <p:spPr bwMode="auto">
          <a:xfrm>
            <a:off x="2444908" y="3674769"/>
            <a:ext cx="0" cy="447696"/>
          </a:xfrm>
          <a:prstGeom prst="line">
            <a:avLst/>
          </a:prstGeom>
          <a:noFill/>
          <a:ln w="9525">
            <a:solidFill>
              <a:schemeClr val="tx1"/>
            </a:solidFill>
            <a:round/>
            <a:headEnd type="triangle" w="med" len="med"/>
            <a:tailEnd type="triangle" w="med" len="med"/>
          </a:ln>
          <a:effectLst/>
        </p:spPr>
        <p:txBody>
          <a:bodyPr/>
          <a:lstStyle/>
          <a:p>
            <a:endParaRPr lang="en-US">
              <a:latin typeface="+mj-lt"/>
            </a:endParaRPr>
          </a:p>
        </p:txBody>
      </p:sp>
      <p:sp>
        <p:nvSpPr>
          <p:cNvPr id="62" name="Line 15"/>
          <p:cNvSpPr>
            <a:spLocks noChangeShapeType="1"/>
          </p:cNvSpPr>
          <p:nvPr/>
        </p:nvSpPr>
        <p:spPr bwMode="auto">
          <a:xfrm>
            <a:off x="2444907" y="3197233"/>
            <a:ext cx="0" cy="450521"/>
          </a:xfrm>
          <a:prstGeom prst="line">
            <a:avLst/>
          </a:prstGeom>
          <a:noFill/>
          <a:ln w="9525">
            <a:solidFill>
              <a:schemeClr val="tx1"/>
            </a:solidFill>
            <a:round/>
            <a:headEnd type="triangle" w="med" len="med"/>
            <a:tailEnd type="triangle" w="med" len="med"/>
          </a:ln>
          <a:effectLst/>
        </p:spPr>
        <p:txBody>
          <a:bodyPr/>
          <a:lstStyle/>
          <a:p>
            <a:endParaRPr lang="en-US">
              <a:latin typeface="+mj-lt"/>
            </a:endParaRPr>
          </a:p>
        </p:txBody>
      </p:sp>
      <p:sp>
        <p:nvSpPr>
          <p:cNvPr id="4" name="Oval 3"/>
          <p:cNvSpPr/>
          <p:nvPr/>
        </p:nvSpPr>
        <p:spPr>
          <a:xfrm>
            <a:off x="1357572" y="3521958"/>
            <a:ext cx="195230" cy="260307"/>
          </a:xfrm>
          <a:prstGeom prst="ellipse">
            <a:avLst/>
          </a:prstGeom>
          <a:noFill/>
          <a:ln w="19050" cmpd="sng">
            <a:solidFill>
              <a:srgbClr val="FFFF00"/>
            </a:solidFill>
          </a:ln>
          <a:effectLst>
            <a:outerShdw blurRad="50800" dist="23000" dir="5400000" rotWithShape="0">
              <a:srgbClr val="000000">
                <a:alpha val="7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17"/>
          <p:cNvSpPr>
            <a:spLocks noChangeArrowheads="1"/>
          </p:cNvSpPr>
          <p:nvPr/>
        </p:nvSpPr>
        <p:spPr bwMode="auto">
          <a:xfrm>
            <a:off x="1693812" y="5336381"/>
            <a:ext cx="2772920"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dirty="0" smtClean="0">
                <a:latin typeface="+mj-lt"/>
              </a:rPr>
              <a:t>user-defined parameter </a:t>
            </a:r>
            <a:r>
              <a:rPr lang="el-GR" i="1" dirty="0" smtClean="0">
                <a:solidFill>
                  <a:prstClr val="black"/>
                </a:solidFill>
                <a:latin typeface="Calibri"/>
              </a:rPr>
              <a:t>σ</a:t>
            </a:r>
            <a:r>
              <a:rPr lang="en-US" i="1" dirty="0" smtClean="0">
                <a:solidFill>
                  <a:prstClr val="black"/>
                </a:solidFill>
                <a:latin typeface="Calibri"/>
              </a:rPr>
              <a:t> </a:t>
            </a:r>
            <a:r>
              <a:rPr lang="en-US" dirty="0" smtClean="0">
                <a:solidFill>
                  <a:prstClr val="black"/>
                </a:solidFill>
                <a:latin typeface="Calibri"/>
              </a:rPr>
              <a:t>defines texture vs. edges</a:t>
            </a:r>
            <a:r>
              <a:rPr lang="en-US" dirty="0" smtClean="0">
                <a:latin typeface="+mj-lt"/>
              </a:rPr>
              <a:t> </a:t>
            </a:r>
            <a:endParaRPr lang="el-GR" dirty="0">
              <a:latin typeface="+mj-lt"/>
            </a:endParaRPr>
          </a:p>
        </p:txBody>
      </p:sp>
      <p:sp>
        <p:nvSpPr>
          <p:cNvPr id="95" name="Slide Number Placeholder 94"/>
          <p:cNvSpPr>
            <a:spLocks noGrp="1"/>
          </p:cNvSpPr>
          <p:nvPr>
            <p:ph type="sldNum" sz="quarter" idx="4294967295"/>
          </p:nvPr>
        </p:nvSpPr>
        <p:spPr>
          <a:xfrm>
            <a:off x="7010400" y="6491818"/>
            <a:ext cx="2133600" cy="366183"/>
          </a:xfrm>
          <a:prstGeom prst="rect">
            <a:avLst/>
          </a:prstGeom>
        </p:spPr>
        <p:txBody>
          <a:bodyPr/>
          <a:lstStyle/>
          <a:p>
            <a:pPr>
              <a:defRPr/>
            </a:pPr>
            <a:fld id="{C9D834AA-9078-485F-B296-3D20E2BA1C83}" type="slidenum">
              <a:rPr lang="en-US" smtClean="0"/>
              <a:pPr>
                <a:defRPr/>
              </a:pPr>
              <a:t>32</a:t>
            </a:fld>
            <a:endParaRPr lang="en-US"/>
          </a:p>
        </p:txBody>
      </p:sp>
      <p:sp>
        <p:nvSpPr>
          <p:cNvPr id="96" name="Oval 20"/>
          <p:cNvSpPr>
            <a:spLocks noChangeArrowheads="1"/>
          </p:cNvSpPr>
          <p:nvPr/>
        </p:nvSpPr>
        <p:spPr bwMode="auto">
          <a:xfrm>
            <a:off x="4272973" y="2996962"/>
            <a:ext cx="88900" cy="118533"/>
          </a:xfrm>
          <a:prstGeom prst="ellipse">
            <a:avLst/>
          </a:prstGeom>
          <a:solidFill>
            <a:schemeClr val="tx1"/>
          </a:solidFill>
          <a:ln w="9525">
            <a:solidFill>
              <a:schemeClr val="tx1"/>
            </a:solidFill>
            <a:round/>
            <a:headEnd/>
            <a:tailEnd/>
          </a:ln>
          <a:effectLst/>
        </p:spPr>
        <p:txBody>
          <a:bodyPr wrap="none" anchor="ctr"/>
          <a:lstStyle/>
          <a:p>
            <a:endParaRPr lang="en-US">
              <a:latin typeface="+mj-lt"/>
            </a:endParaRPr>
          </a:p>
        </p:txBody>
      </p:sp>
      <p:sp>
        <p:nvSpPr>
          <p:cNvPr id="117" name="TextBox 116"/>
          <p:cNvSpPr txBox="1"/>
          <p:nvPr/>
        </p:nvSpPr>
        <p:spPr>
          <a:xfrm>
            <a:off x="2868182" y="4228385"/>
            <a:ext cx="2783134" cy="461665"/>
          </a:xfrm>
          <a:prstGeom prst="rect">
            <a:avLst/>
          </a:prstGeom>
          <a:noFill/>
        </p:spPr>
        <p:txBody>
          <a:bodyPr wrap="none" rtlCol="0">
            <a:spAutoFit/>
          </a:bodyPr>
          <a:lstStyle/>
          <a:p>
            <a:pPr algn="ctr"/>
            <a:r>
              <a:rPr lang="en-US" sz="2400" b="1" dirty="0" smtClean="0"/>
              <a:t>Local nonlinearity</a:t>
            </a:r>
            <a:endParaRPr lang="en-US" sz="2400" b="1" dirty="0"/>
          </a:p>
        </p:txBody>
      </p:sp>
      <p:cxnSp>
        <p:nvCxnSpPr>
          <p:cNvPr id="68" name="Straight Arrow Connector 67"/>
          <p:cNvCxnSpPr>
            <a:stCxn id="4" idx="5"/>
            <a:endCxn id="96" idx="2"/>
          </p:cNvCxnSpPr>
          <p:nvPr/>
        </p:nvCxnSpPr>
        <p:spPr>
          <a:xfrm rot="5400000" flipH="1" flipV="1">
            <a:off x="2554634" y="2025806"/>
            <a:ext cx="687916" cy="2748762"/>
          </a:xfrm>
          <a:prstGeom prst="curvedConnector4">
            <a:avLst>
              <a:gd name="adj1" fmla="val -75079"/>
              <a:gd name="adj2" fmla="val 50520"/>
            </a:avLst>
          </a:prstGeom>
          <a:noFill/>
          <a:ln w="25400" cmpd="sng">
            <a:solidFill>
              <a:srgbClr val="FFFF00"/>
            </a:solidFill>
            <a:headEnd type="none"/>
            <a:tailEnd type="arrow"/>
          </a:ln>
          <a:effectLst>
            <a:glow rad="50800">
              <a:schemeClr val="tx1">
                <a:alpha val="1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cxnSp>
    </p:spTree>
    <p:extLst>
      <p:ext uri="{BB962C8B-B14F-4D97-AF65-F5344CB8AC3E}">
        <p14:creationId xmlns:p14="http://schemas.microsoft.com/office/powerpoint/2010/main" val="32189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3"/>
                                        </p:tgtEl>
                                        <p:attrNameLst>
                                          <p:attrName>style.visibility</p:attrName>
                                        </p:attrNameLst>
                                      </p:cBhvr>
                                      <p:to>
                                        <p:strVal val="visible"/>
                                      </p:to>
                                    </p:set>
                                    <p:animEffect transition="in" filter="fade">
                                      <p:cBhvr>
                                        <p:cTn id="12" dur="500"/>
                                        <p:tgtEl>
                                          <p:spTgt spid="113"/>
                                        </p:tgtEl>
                                      </p:cBhvr>
                                    </p:animEffect>
                                  </p:childTnLst>
                                </p:cTn>
                              </p:par>
                              <p:par>
                                <p:cTn id="13" presetID="10" presetClass="entr" presetSubtype="0" fill="hold" nodeType="withEffect">
                                  <p:stCondLst>
                                    <p:cond delay="0"/>
                                  </p:stCondLst>
                                  <p:childTnLst>
                                    <p:set>
                                      <p:cBhvr>
                                        <p:cTn id="14" dur="1" fill="hold">
                                          <p:stCondLst>
                                            <p:cond delay="0"/>
                                          </p:stCondLst>
                                        </p:cTn>
                                        <p:tgtEl>
                                          <p:spTgt spid="114"/>
                                        </p:tgtEl>
                                        <p:attrNameLst>
                                          <p:attrName>style.visibility</p:attrName>
                                        </p:attrNameLst>
                                      </p:cBhvr>
                                      <p:to>
                                        <p:strVal val="visible"/>
                                      </p:to>
                                    </p:set>
                                    <p:animEffect transition="in" filter="fade">
                                      <p:cBhvr>
                                        <p:cTn id="15" dur="500"/>
                                        <p:tgtEl>
                                          <p:spTgt spid="1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1"/>
                                        </p:tgtEl>
                                        <p:attrNameLst>
                                          <p:attrName>style.visibility</p:attrName>
                                        </p:attrNameLst>
                                      </p:cBhvr>
                                      <p:to>
                                        <p:strVal val="visible"/>
                                      </p:to>
                                    </p:set>
                                    <p:animEffect transition="in" filter="fade">
                                      <p:cBhvr>
                                        <p:cTn id="18" dur="500"/>
                                        <p:tgtEl>
                                          <p:spTgt spid="9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par>
                                <p:cTn id="24" presetID="10" presetClass="entr" presetSubtype="0" fill="hold"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500"/>
                                        <p:tgtEl>
                                          <p:spTgt spid="3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2"/>
                                        </p:tgtEl>
                                        <p:attrNameLst>
                                          <p:attrName>style.visibility</p:attrName>
                                        </p:attrNameLst>
                                      </p:cBhvr>
                                      <p:to>
                                        <p:strVal val="visible"/>
                                      </p:to>
                                    </p:set>
                                    <p:animEffect transition="in" filter="fade">
                                      <p:cBhvr>
                                        <p:cTn id="29" dur="500"/>
                                        <p:tgtEl>
                                          <p:spTgt spid="6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500"/>
                                        <p:tgtEl>
                                          <p:spTgt spid="6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82"/>
                                        </p:tgtEl>
                                        <p:attrNameLst>
                                          <p:attrName>style.visibility</p:attrName>
                                        </p:attrNameLst>
                                      </p:cBhvr>
                                      <p:to>
                                        <p:strVal val="visible"/>
                                      </p:to>
                                    </p:set>
                                    <p:animEffect transition="in" filter="fade">
                                      <p:cBhvr>
                                        <p:cTn id="35" dur="500"/>
                                        <p:tgtEl>
                                          <p:spTgt spid="18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83"/>
                                        </p:tgtEl>
                                        <p:attrNameLst>
                                          <p:attrName>style.visibility</p:attrName>
                                        </p:attrNameLst>
                                      </p:cBhvr>
                                      <p:to>
                                        <p:strVal val="visible"/>
                                      </p:to>
                                    </p:set>
                                    <p:animEffect transition="in" filter="fade">
                                      <p:cBhvr>
                                        <p:cTn id="38" dur="5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34" grpId="0" animBg="1"/>
      <p:bldP spid="182" grpId="0"/>
      <p:bldP spid="183" grpId="0"/>
      <p:bldP spid="61" grpId="0" animBg="1"/>
      <p:bldP spid="62" grpId="0" animBg="1"/>
      <p:bldP spid="9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5" name="Group 194"/>
          <p:cNvGrpSpPr/>
          <p:nvPr/>
        </p:nvGrpSpPr>
        <p:grpSpPr>
          <a:xfrm>
            <a:off x="312699" y="1508463"/>
            <a:ext cx="1452310" cy="1995471"/>
            <a:chOff x="312699" y="1131347"/>
            <a:chExt cx="1452310" cy="1496603"/>
          </a:xfrm>
        </p:grpSpPr>
        <p:sp>
          <p:nvSpPr>
            <p:cNvPr id="196" name="Plus 195"/>
            <p:cNvSpPr/>
            <p:nvPr/>
          </p:nvSpPr>
          <p:spPr>
            <a:xfrm>
              <a:off x="312699" y="2520924"/>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7" name="Plus 196"/>
            <p:cNvSpPr/>
            <p:nvPr/>
          </p:nvSpPr>
          <p:spPr>
            <a:xfrm>
              <a:off x="649019" y="2310144"/>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 name="Plus 197"/>
            <p:cNvSpPr/>
            <p:nvPr/>
          </p:nvSpPr>
          <p:spPr>
            <a:xfrm>
              <a:off x="1153503" y="1316824"/>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 name="Plus 198"/>
            <p:cNvSpPr/>
            <p:nvPr/>
          </p:nvSpPr>
          <p:spPr>
            <a:xfrm>
              <a:off x="1489822" y="1181223"/>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0" name="Straight Connector 199"/>
            <p:cNvCxnSpPr/>
            <p:nvPr/>
          </p:nvCxnSpPr>
          <p:spPr>
            <a:xfrm flipV="1">
              <a:off x="366212" y="2517720"/>
              <a:ext cx="168160" cy="55490"/>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01" name="Straight Connector 200"/>
            <p:cNvCxnSpPr/>
            <p:nvPr/>
          </p:nvCxnSpPr>
          <p:spPr>
            <a:xfrm flipV="1">
              <a:off x="870693" y="2390734"/>
              <a:ext cx="168161" cy="56588"/>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02" name="Straight Connector 201"/>
            <p:cNvCxnSpPr/>
            <p:nvPr/>
          </p:nvCxnSpPr>
          <p:spPr>
            <a:xfrm flipV="1">
              <a:off x="1038854" y="1365935"/>
              <a:ext cx="168162" cy="1021624"/>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203" name="Plus 202"/>
            <p:cNvSpPr/>
            <p:nvPr/>
          </p:nvSpPr>
          <p:spPr>
            <a:xfrm>
              <a:off x="985341" y="2338448"/>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4" name="Straight Connector 203"/>
            <p:cNvCxnSpPr/>
            <p:nvPr/>
          </p:nvCxnSpPr>
          <p:spPr>
            <a:xfrm>
              <a:off x="1207016" y="1365935"/>
              <a:ext cx="168159" cy="22225"/>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205" name="Plus 204"/>
            <p:cNvSpPr/>
            <p:nvPr/>
          </p:nvSpPr>
          <p:spPr>
            <a:xfrm>
              <a:off x="480859" y="2465434"/>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6" name="Plus 205"/>
            <p:cNvSpPr/>
            <p:nvPr/>
          </p:nvSpPr>
          <p:spPr>
            <a:xfrm>
              <a:off x="817180" y="2395036"/>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7" name="Straight Connector 206"/>
            <p:cNvCxnSpPr/>
            <p:nvPr/>
          </p:nvCxnSpPr>
          <p:spPr>
            <a:xfrm flipV="1">
              <a:off x="534372" y="2362430"/>
              <a:ext cx="168160" cy="155290"/>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08" name="Straight Connector 207"/>
            <p:cNvCxnSpPr/>
            <p:nvPr/>
          </p:nvCxnSpPr>
          <p:spPr>
            <a:xfrm>
              <a:off x="702532" y="2362430"/>
              <a:ext cx="168161" cy="84892"/>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209" name="Plus 208"/>
            <p:cNvSpPr/>
            <p:nvPr/>
          </p:nvSpPr>
          <p:spPr>
            <a:xfrm>
              <a:off x="1321662" y="1339049"/>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0" name="Plus 209"/>
            <p:cNvSpPr/>
            <p:nvPr/>
          </p:nvSpPr>
          <p:spPr>
            <a:xfrm>
              <a:off x="1657983" y="1131347"/>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1" name="Straight Connector 210"/>
            <p:cNvCxnSpPr/>
            <p:nvPr/>
          </p:nvCxnSpPr>
          <p:spPr>
            <a:xfrm flipV="1">
              <a:off x="1375175" y="1223984"/>
              <a:ext cx="168160" cy="157826"/>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12" name="Straight Connector 211"/>
            <p:cNvCxnSpPr/>
            <p:nvPr/>
          </p:nvCxnSpPr>
          <p:spPr>
            <a:xfrm flipV="1">
              <a:off x="1543335" y="1174108"/>
              <a:ext cx="168161" cy="49876"/>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grpSp>
      <p:grpSp>
        <p:nvGrpSpPr>
          <p:cNvPr id="184" name="Group 183"/>
          <p:cNvGrpSpPr/>
          <p:nvPr/>
        </p:nvGrpSpPr>
        <p:grpSpPr>
          <a:xfrm>
            <a:off x="7325470" y="2246469"/>
            <a:ext cx="1452308" cy="628545"/>
            <a:chOff x="7325470" y="1684851"/>
            <a:chExt cx="1452308" cy="471409"/>
          </a:xfrm>
        </p:grpSpPr>
        <p:sp>
          <p:nvSpPr>
            <p:cNvPr id="185" name="Plus 184"/>
            <p:cNvSpPr/>
            <p:nvPr/>
          </p:nvSpPr>
          <p:spPr>
            <a:xfrm>
              <a:off x="7325470" y="2049234"/>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Plus 185"/>
            <p:cNvSpPr/>
            <p:nvPr/>
          </p:nvSpPr>
          <p:spPr>
            <a:xfrm>
              <a:off x="7661790" y="1958139"/>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 name="Plus 186"/>
            <p:cNvSpPr/>
            <p:nvPr/>
          </p:nvSpPr>
          <p:spPr>
            <a:xfrm>
              <a:off x="8334430" y="1775947"/>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 name="Plus 187"/>
            <p:cNvSpPr/>
            <p:nvPr/>
          </p:nvSpPr>
          <p:spPr>
            <a:xfrm>
              <a:off x="8670752" y="1684851"/>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9" name="Straight Connector 188"/>
            <p:cNvCxnSpPr/>
            <p:nvPr/>
          </p:nvCxnSpPr>
          <p:spPr>
            <a:xfrm flipV="1">
              <a:off x="7378983" y="1733962"/>
              <a:ext cx="1345282" cy="364383"/>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90" name="Plus 189"/>
            <p:cNvSpPr/>
            <p:nvPr/>
          </p:nvSpPr>
          <p:spPr>
            <a:xfrm>
              <a:off x="7998110" y="1867043"/>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 name="Plus 190"/>
            <p:cNvSpPr/>
            <p:nvPr/>
          </p:nvSpPr>
          <p:spPr>
            <a:xfrm>
              <a:off x="7493630" y="2003687"/>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 name="Plus 191"/>
            <p:cNvSpPr/>
            <p:nvPr/>
          </p:nvSpPr>
          <p:spPr>
            <a:xfrm>
              <a:off x="7829950" y="1912591"/>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 name="Plus 192"/>
            <p:cNvSpPr/>
            <p:nvPr/>
          </p:nvSpPr>
          <p:spPr>
            <a:xfrm>
              <a:off x="8166270" y="1821495"/>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 name="Plus 193"/>
            <p:cNvSpPr/>
            <p:nvPr/>
          </p:nvSpPr>
          <p:spPr>
            <a:xfrm>
              <a:off x="8502590" y="1730399"/>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1" name="Group 130"/>
          <p:cNvGrpSpPr/>
          <p:nvPr/>
        </p:nvGrpSpPr>
        <p:grpSpPr>
          <a:xfrm>
            <a:off x="4989621" y="2415603"/>
            <a:ext cx="1452308" cy="345363"/>
            <a:chOff x="4989621" y="1811702"/>
            <a:chExt cx="1452308" cy="259022"/>
          </a:xfrm>
        </p:grpSpPr>
        <p:sp>
          <p:nvSpPr>
            <p:cNvPr id="132" name="Plus 131"/>
            <p:cNvSpPr/>
            <p:nvPr/>
          </p:nvSpPr>
          <p:spPr>
            <a:xfrm>
              <a:off x="4989621" y="1909682"/>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Plus 132"/>
            <p:cNvSpPr/>
            <p:nvPr/>
          </p:nvSpPr>
          <p:spPr>
            <a:xfrm>
              <a:off x="5325941" y="1811702"/>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Plus 133"/>
            <p:cNvSpPr/>
            <p:nvPr/>
          </p:nvSpPr>
          <p:spPr>
            <a:xfrm>
              <a:off x="5998582" y="1902567"/>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Plus 134"/>
            <p:cNvSpPr/>
            <p:nvPr/>
          </p:nvSpPr>
          <p:spPr>
            <a:xfrm>
              <a:off x="6334903" y="1928088"/>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6" name="Straight Connector 135"/>
            <p:cNvCxnSpPr/>
            <p:nvPr/>
          </p:nvCxnSpPr>
          <p:spPr>
            <a:xfrm>
              <a:off x="5043134" y="1958793"/>
              <a:ext cx="168162" cy="36443"/>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flipV="1">
              <a:off x="5211296" y="1863988"/>
              <a:ext cx="168158" cy="121723"/>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38" name="Straight Connector 137"/>
            <p:cNvCxnSpPr/>
            <p:nvPr/>
          </p:nvCxnSpPr>
          <p:spPr>
            <a:xfrm>
              <a:off x="5379454" y="1863988"/>
              <a:ext cx="168162" cy="87364"/>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39" name="Plus 138"/>
            <p:cNvSpPr/>
            <p:nvPr/>
          </p:nvSpPr>
          <p:spPr>
            <a:xfrm>
              <a:off x="5662261" y="1885317"/>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0" name="Straight Connector 139"/>
            <p:cNvCxnSpPr/>
            <p:nvPr/>
          </p:nvCxnSpPr>
          <p:spPr>
            <a:xfrm flipV="1">
              <a:off x="5547616" y="1937603"/>
              <a:ext cx="168158" cy="13749"/>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41" name="Plus 140"/>
            <p:cNvSpPr/>
            <p:nvPr/>
          </p:nvSpPr>
          <p:spPr>
            <a:xfrm>
              <a:off x="5157783" y="1933425"/>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Plus 141"/>
            <p:cNvSpPr/>
            <p:nvPr/>
          </p:nvSpPr>
          <p:spPr>
            <a:xfrm>
              <a:off x="5494103" y="1899066"/>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Plus 142"/>
            <p:cNvSpPr/>
            <p:nvPr/>
          </p:nvSpPr>
          <p:spPr>
            <a:xfrm>
              <a:off x="5830423" y="1864707"/>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Plus 143"/>
            <p:cNvSpPr/>
            <p:nvPr/>
          </p:nvSpPr>
          <p:spPr>
            <a:xfrm>
              <a:off x="6166743" y="1963698"/>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5" name="Straight Connector 144"/>
            <p:cNvCxnSpPr/>
            <p:nvPr/>
          </p:nvCxnSpPr>
          <p:spPr>
            <a:xfrm flipV="1">
              <a:off x="5715774" y="1913818"/>
              <a:ext cx="168162" cy="20610"/>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a:off x="5883936" y="1913818"/>
              <a:ext cx="168159" cy="37860"/>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a:off x="6052095" y="1951678"/>
              <a:ext cx="168161" cy="61131"/>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48" name="Straight Connector 147"/>
            <p:cNvCxnSpPr/>
            <p:nvPr/>
          </p:nvCxnSpPr>
          <p:spPr>
            <a:xfrm flipV="1">
              <a:off x="6220256" y="1977199"/>
              <a:ext cx="168160" cy="35610"/>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grpSp>
      <p:sp>
        <p:nvSpPr>
          <p:cNvPr id="73" name="Rectangle 72"/>
          <p:cNvSpPr/>
          <p:nvPr/>
        </p:nvSpPr>
        <p:spPr>
          <a:xfrm>
            <a:off x="150272" y="1426385"/>
            <a:ext cx="1884190" cy="2263839"/>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TextBox 87"/>
          <p:cNvSpPr txBox="1"/>
          <p:nvPr/>
        </p:nvSpPr>
        <p:spPr>
          <a:xfrm>
            <a:off x="2340307" y="3764042"/>
            <a:ext cx="2071401" cy="1169551"/>
          </a:xfrm>
          <a:prstGeom prst="rect">
            <a:avLst/>
          </a:prstGeom>
          <a:noFill/>
        </p:spPr>
        <p:txBody>
          <a:bodyPr wrap="none" rtlCol="0">
            <a:spAutoFit/>
          </a:bodyPr>
          <a:lstStyle/>
          <a:p>
            <a:pPr algn="ctr"/>
            <a:r>
              <a:rPr lang="en-US" sz="2400" b="1" dirty="0" smtClean="0"/>
              <a:t>Discontinuity</a:t>
            </a:r>
          </a:p>
          <a:p>
            <a:pPr algn="ctr"/>
            <a:r>
              <a:rPr lang="en-US" dirty="0" smtClean="0"/>
              <a:t>Unaffected</a:t>
            </a:r>
          </a:p>
          <a:p>
            <a:pPr algn="ctr"/>
            <a:r>
              <a:rPr lang="en-US" sz="2800" dirty="0" smtClean="0">
                <a:sym typeface="Wingdings"/>
              </a:rPr>
              <a:t></a:t>
            </a:r>
            <a:endParaRPr lang="en-US" sz="2800" dirty="0"/>
          </a:p>
        </p:txBody>
      </p:sp>
      <p:sp>
        <p:nvSpPr>
          <p:cNvPr id="2" name="Title 1"/>
          <p:cNvSpPr>
            <a:spLocks noGrp="1"/>
          </p:cNvSpPr>
          <p:nvPr>
            <p:ph type="title"/>
          </p:nvPr>
        </p:nvSpPr>
        <p:spPr/>
        <p:txBody>
          <a:bodyPr/>
          <a:lstStyle/>
          <a:p>
            <a:r>
              <a:rPr lang="en-US" dirty="0" smtClean="0"/>
              <a:t>Our Texture Increase</a:t>
            </a:r>
            <a:endParaRPr lang="en-US" dirty="0"/>
          </a:p>
        </p:txBody>
      </p:sp>
      <p:sp>
        <p:nvSpPr>
          <p:cNvPr id="82" name="TextBox 81"/>
          <p:cNvSpPr txBox="1"/>
          <p:nvPr/>
        </p:nvSpPr>
        <p:spPr>
          <a:xfrm>
            <a:off x="1980949" y="2129854"/>
            <a:ext cx="426720" cy="646331"/>
          </a:xfrm>
          <a:prstGeom prst="rect">
            <a:avLst/>
          </a:prstGeom>
          <a:noFill/>
        </p:spPr>
        <p:txBody>
          <a:bodyPr wrap="none" rtlCol="0">
            <a:spAutoFit/>
          </a:bodyPr>
          <a:lstStyle/>
          <a:p>
            <a:r>
              <a:rPr lang="en-US" sz="3600" dirty="0" smtClean="0"/>
              <a:t>=</a:t>
            </a:r>
            <a:endParaRPr lang="en-US" sz="3600" dirty="0"/>
          </a:p>
        </p:txBody>
      </p:sp>
      <p:sp>
        <p:nvSpPr>
          <p:cNvPr id="83" name="TextBox 82"/>
          <p:cNvSpPr txBox="1"/>
          <p:nvPr/>
        </p:nvSpPr>
        <p:spPr>
          <a:xfrm>
            <a:off x="4319410" y="2129854"/>
            <a:ext cx="426720" cy="646331"/>
          </a:xfrm>
          <a:prstGeom prst="rect">
            <a:avLst/>
          </a:prstGeom>
          <a:noFill/>
        </p:spPr>
        <p:txBody>
          <a:bodyPr wrap="none" rtlCol="0">
            <a:spAutoFit/>
          </a:bodyPr>
          <a:lstStyle/>
          <a:p>
            <a:r>
              <a:rPr lang="en-US" sz="3600" dirty="0" smtClean="0"/>
              <a:t>+</a:t>
            </a:r>
            <a:endParaRPr lang="en-US" sz="3600" dirty="0"/>
          </a:p>
        </p:txBody>
      </p:sp>
      <p:sp>
        <p:nvSpPr>
          <p:cNvPr id="84" name="TextBox 83"/>
          <p:cNvSpPr txBox="1"/>
          <p:nvPr/>
        </p:nvSpPr>
        <p:spPr>
          <a:xfrm>
            <a:off x="6657871" y="2129854"/>
            <a:ext cx="426720" cy="646331"/>
          </a:xfrm>
          <a:prstGeom prst="rect">
            <a:avLst/>
          </a:prstGeom>
          <a:noFill/>
        </p:spPr>
        <p:txBody>
          <a:bodyPr wrap="none" rtlCol="0">
            <a:spAutoFit/>
          </a:bodyPr>
          <a:lstStyle/>
          <a:p>
            <a:r>
              <a:rPr lang="en-US" sz="3600" dirty="0" smtClean="0"/>
              <a:t>+</a:t>
            </a:r>
            <a:endParaRPr lang="en-US" sz="3600" dirty="0"/>
          </a:p>
        </p:txBody>
      </p:sp>
      <p:sp>
        <p:nvSpPr>
          <p:cNvPr id="85" name="TextBox 84"/>
          <p:cNvSpPr txBox="1"/>
          <p:nvPr/>
        </p:nvSpPr>
        <p:spPr>
          <a:xfrm>
            <a:off x="-30249" y="3764042"/>
            <a:ext cx="2332690" cy="1015663"/>
          </a:xfrm>
          <a:prstGeom prst="rect">
            <a:avLst/>
          </a:prstGeom>
          <a:noFill/>
        </p:spPr>
        <p:txBody>
          <a:bodyPr wrap="none" rtlCol="0">
            <a:spAutoFit/>
          </a:bodyPr>
          <a:lstStyle/>
          <a:p>
            <a:pPr algn="ctr"/>
            <a:r>
              <a:rPr lang="en-US" sz="2400" b="1" dirty="0" smtClean="0"/>
              <a:t>“Locally good”</a:t>
            </a:r>
          </a:p>
          <a:p>
            <a:pPr algn="ctr"/>
            <a:r>
              <a:rPr lang="en-US" dirty="0" smtClean="0"/>
              <a:t>Only left side</a:t>
            </a:r>
            <a:br>
              <a:rPr lang="en-US" dirty="0" smtClean="0"/>
            </a:br>
            <a:r>
              <a:rPr lang="en-US" dirty="0" smtClean="0"/>
              <a:t>is affected</a:t>
            </a:r>
            <a:endParaRPr lang="en-US" sz="1600" dirty="0"/>
          </a:p>
        </p:txBody>
      </p:sp>
      <p:sp>
        <p:nvSpPr>
          <p:cNvPr id="87" name="TextBox 86"/>
          <p:cNvSpPr txBox="1"/>
          <p:nvPr/>
        </p:nvSpPr>
        <p:spPr>
          <a:xfrm>
            <a:off x="4818734" y="3764042"/>
            <a:ext cx="1794081" cy="1446550"/>
          </a:xfrm>
          <a:prstGeom prst="rect">
            <a:avLst/>
          </a:prstGeom>
          <a:noFill/>
        </p:spPr>
        <p:txBody>
          <a:bodyPr wrap="none" rtlCol="0">
            <a:spAutoFit/>
          </a:bodyPr>
          <a:lstStyle/>
          <a:p>
            <a:pPr algn="ctr"/>
            <a:r>
              <a:rPr lang="en-US" sz="2400" b="1" dirty="0" smtClean="0"/>
              <a:t>Texture</a:t>
            </a:r>
          </a:p>
          <a:p>
            <a:pPr algn="ctr"/>
            <a:r>
              <a:rPr lang="en-US" dirty="0" smtClean="0"/>
              <a:t>Left side is ok,</a:t>
            </a:r>
          </a:p>
          <a:p>
            <a:pPr algn="ctr"/>
            <a:r>
              <a:rPr lang="en-US" dirty="0" smtClean="0"/>
              <a:t>right side is not</a:t>
            </a:r>
          </a:p>
          <a:p>
            <a:pPr algn="ctr"/>
            <a:r>
              <a:rPr lang="en-US" sz="2800" dirty="0" smtClean="0">
                <a:sym typeface="Wingdings"/>
              </a:rPr>
              <a:t></a:t>
            </a:r>
            <a:endParaRPr lang="en-US" sz="2800" dirty="0"/>
          </a:p>
        </p:txBody>
      </p:sp>
      <p:sp>
        <p:nvSpPr>
          <p:cNvPr id="97" name="TextBox 96"/>
          <p:cNvSpPr txBox="1"/>
          <p:nvPr/>
        </p:nvSpPr>
        <p:spPr>
          <a:xfrm>
            <a:off x="7273382" y="3764042"/>
            <a:ext cx="1552028" cy="1846659"/>
          </a:xfrm>
          <a:prstGeom prst="rect">
            <a:avLst/>
          </a:prstGeom>
          <a:noFill/>
        </p:spPr>
        <p:txBody>
          <a:bodyPr wrap="none" rtlCol="0">
            <a:spAutoFit/>
          </a:bodyPr>
          <a:lstStyle/>
          <a:p>
            <a:pPr algn="ctr"/>
            <a:r>
              <a:rPr lang="en-US" sz="2400" b="1" dirty="0"/>
              <a:t>S</a:t>
            </a:r>
            <a:r>
              <a:rPr lang="en-US" sz="2400" b="1" dirty="0" smtClean="0"/>
              <a:t>mooth</a:t>
            </a:r>
            <a:endParaRPr lang="en-US" b="1" dirty="0" smtClean="0"/>
          </a:p>
          <a:p>
            <a:pPr algn="ctr"/>
            <a:r>
              <a:rPr lang="en-US" dirty="0" smtClean="0"/>
              <a:t>Does not</a:t>
            </a:r>
            <a:br>
              <a:rPr lang="en-US" dirty="0" smtClean="0"/>
            </a:br>
            <a:r>
              <a:rPr lang="en-US" dirty="0" smtClean="0"/>
              <a:t>contribute to</a:t>
            </a:r>
            <a:br>
              <a:rPr lang="en-US" dirty="0" smtClean="0"/>
            </a:br>
            <a:r>
              <a:rPr lang="en-US" dirty="0" smtClean="0"/>
              <a:t>Lap. pyramid</a:t>
            </a:r>
          </a:p>
          <a:p>
            <a:pPr algn="ctr"/>
            <a:r>
              <a:rPr lang="en-US" dirty="0" smtClean="0"/>
              <a:t>at that scale</a:t>
            </a:r>
            <a:br>
              <a:rPr lang="en-US" dirty="0" smtClean="0"/>
            </a:br>
            <a:r>
              <a:rPr lang="en-US" dirty="0" smtClean="0"/>
              <a:t>(d</a:t>
            </a:r>
            <a:r>
              <a:rPr lang="en-US" baseline="30000" dirty="0" smtClean="0"/>
              <a:t>2</a:t>
            </a:r>
            <a:r>
              <a:rPr lang="en-US" dirty="0" smtClean="0"/>
              <a:t>/dx</a:t>
            </a:r>
            <a:r>
              <a:rPr lang="en-US" baseline="30000" dirty="0" smtClean="0"/>
              <a:t>2</a:t>
            </a:r>
            <a:r>
              <a:rPr lang="en-US" dirty="0" smtClean="0"/>
              <a:t>=0)</a:t>
            </a:r>
            <a:endParaRPr lang="en-US" dirty="0"/>
          </a:p>
        </p:txBody>
      </p:sp>
      <p:sp>
        <p:nvSpPr>
          <p:cNvPr id="74" name="Rectangle 73"/>
          <p:cNvSpPr/>
          <p:nvPr/>
        </p:nvSpPr>
        <p:spPr>
          <a:xfrm>
            <a:off x="6720114" y="1276661"/>
            <a:ext cx="2220093" cy="5070921"/>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Rectangle 74"/>
          <p:cNvSpPr/>
          <p:nvPr/>
        </p:nvSpPr>
        <p:spPr>
          <a:xfrm>
            <a:off x="4773680" y="1829963"/>
            <a:ext cx="942094" cy="1492531"/>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4989559" y="2276690"/>
            <a:ext cx="779666" cy="563228"/>
            <a:chOff x="867547" y="4018177"/>
            <a:chExt cx="779666" cy="422421"/>
          </a:xfrm>
        </p:grpSpPr>
        <p:sp>
          <p:nvSpPr>
            <p:cNvPr id="68" name="Plus 67"/>
            <p:cNvSpPr/>
            <p:nvPr/>
          </p:nvSpPr>
          <p:spPr>
            <a:xfrm>
              <a:off x="867547" y="4269581"/>
              <a:ext cx="107026" cy="107026"/>
            </a:xfrm>
            <a:prstGeom prst="mathPlus">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Plus 71"/>
            <p:cNvSpPr/>
            <p:nvPr/>
          </p:nvSpPr>
          <p:spPr>
            <a:xfrm>
              <a:off x="1203867" y="4018177"/>
              <a:ext cx="107026" cy="107026"/>
            </a:xfrm>
            <a:prstGeom prst="mathPlus">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6" name="Straight Connector 85"/>
            <p:cNvCxnSpPr/>
            <p:nvPr/>
          </p:nvCxnSpPr>
          <p:spPr>
            <a:xfrm>
              <a:off x="921060" y="4327496"/>
              <a:ext cx="168162" cy="63991"/>
            </a:xfrm>
            <a:prstGeom prst="line">
              <a:avLst/>
            </a:prstGeom>
            <a:solidFill>
              <a:srgbClr val="0000FF"/>
            </a:solidFill>
            <a:ln w="12700">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flipV="1">
              <a:off x="1089222" y="4064113"/>
              <a:ext cx="168158" cy="315395"/>
            </a:xfrm>
            <a:prstGeom prst="line">
              <a:avLst/>
            </a:prstGeom>
            <a:solidFill>
              <a:srgbClr val="0000FF"/>
            </a:solidFill>
            <a:ln w="12700">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1257380" y="4064113"/>
              <a:ext cx="165878" cy="230214"/>
            </a:xfrm>
            <a:prstGeom prst="line">
              <a:avLst/>
            </a:prstGeom>
            <a:solidFill>
              <a:srgbClr val="0000FF"/>
            </a:solidFill>
            <a:ln w="12700">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102" name="Plus 101"/>
            <p:cNvSpPr/>
            <p:nvPr/>
          </p:nvSpPr>
          <p:spPr>
            <a:xfrm>
              <a:off x="1540187" y="4195799"/>
              <a:ext cx="107026" cy="107026"/>
            </a:xfrm>
            <a:prstGeom prst="mathPlus">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Plus 103"/>
            <p:cNvSpPr/>
            <p:nvPr/>
          </p:nvSpPr>
          <p:spPr>
            <a:xfrm>
              <a:off x="1035709" y="4333572"/>
              <a:ext cx="107026" cy="107026"/>
            </a:xfrm>
            <a:prstGeom prst="mathPlus">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Plus 104"/>
            <p:cNvSpPr/>
            <p:nvPr/>
          </p:nvSpPr>
          <p:spPr>
            <a:xfrm>
              <a:off x="1369745" y="4248391"/>
              <a:ext cx="107026" cy="107026"/>
            </a:xfrm>
            <a:prstGeom prst="mathPlus">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8" name="Straight Connector 107"/>
            <p:cNvCxnSpPr/>
            <p:nvPr/>
          </p:nvCxnSpPr>
          <p:spPr>
            <a:xfrm flipV="1">
              <a:off x="1423258" y="4248085"/>
              <a:ext cx="170442" cy="52592"/>
            </a:xfrm>
            <a:prstGeom prst="line">
              <a:avLst/>
            </a:prstGeom>
            <a:solidFill>
              <a:srgbClr val="0000FF"/>
            </a:solidFill>
            <a:ln w="12700">
              <a:solidFill>
                <a:srgbClr val="FF6600"/>
              </a:solidFill>
            </a:ln>
            <a:effectLst/>
          </p:spPr>
          <p:style>
            <a:lnRef idx="2">
              <a:schemeClr val="accent1"/>
            </a:lnRef>
            <a:fillRef idx="0">
              <a:schemeClr val="accent1"/>
            </a:fillRef>
            <a:effectRef idx="1">
              <a:schemeClr val="accent1"/>
            </a:effectRef>
            <a:fontRef idx="minor">
              <a:schemeClr val="tx1"/>
            </a:fontRef>
          </p:style>
        </p:cxnSp>
      </p:grpSp>
      <p:grpSp>
        <p:nvGrpSpPr>
          <p:cNvPr id="149" name="Group 148"/>
          <p:cNvGrpSpPr/>
          <p:nvPr/>
        </p:nvGrpSpPr>
        <p:grpSpPr>
          <a:xfrm>
            <a:off x="2651161" y="1714049"/>
            <a:ext cx="1452305" cy="1693385"/>
            <a:chOff x="2651160" y="1285536"/>
            <a:chExt cx="1452305" cy="1270039"/>
          </a:xfrm>
        </p:grpSpPr>
        <p:sp>
          <p:nvSpPr>
            <p:cNvPr id="150" name="Plus 149"/>
            <p:cNvSpPr/>
            <p:nvPr/>
          </p:nvSpPr>
          <p:spPr>
            <a:xfrm>
              <a:off x="2651160" y="2448549"/>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Plus 150"/>
            <p:cNvSpPr/>
            <p:nvPr/>
          </p:nvSpPr>
          <p:spPr>
            <a:xfrm>
              <a:off x="2987481" y="2448549"/>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 name="Plus 151"/>
            <p:cNvSpPr/>
            <p:nvPr/>
          </p:nvSpPr>
          <p:spPr>
            <a:xfrm>
              <a:off x="3491961" y="1285536"/>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 name="Plus 152"/>
            <p:cNvSpPr/>
            <p:nvPr/>
          </p:nvSpPr>
          <p:spPr>
            <a:xfrm>
              <a:off x="3828280" y="1285536"/>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4" name="Straight Connector 153"/>
            <p:cNvCxnSpPr>
              <a:stCxn id="150" idx="0"/>
              <a:endCxn id="156" idx="2"/>
            </p:cNvCxnSpPr>
            <p:nvPr/>
          </p:nvCxnSpPr>
          <p:spPr>
            <a:xfrm>
              <a:off x="2744000" y="2502062"/>
              <a:ext cx="593988" cy="0"/>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flipV="1">
              <a:off x="3377315" y="1334647"/>
              <a:ext cx="168159" cy="1163013"/>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56" name="Plus 155"/>
            <p:cNvSpPr/>
            <p:nvPr/>
          </p:nvSpPr>
          <p:spPr>
            <a:xfrm>
              <a:off x="3323802" y="2448549"/>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7" name="Straight Connector 156"/>
            <p:cNvCxnSpPr>
              <a:endCxn id="161" idx="2"/>
            </p:cNvCxnSpPr>
            <p:nvPr/>
          </p:nvCxnSpPr>
          <p:spPr>
            <a:xfrm>
              <a:off x="3545474" y="1337822"/>
              <a:ext cx="465151" cy="3940"/>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58" name="Plus 157"/>
            <p:cNvSpPr/>
            <p:nvPr/>
          </p:nvSpPr>
          <p:spPr>
            <a:xfrm>
              <a:off x="3660123" y="1288249"/>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9" name="Plus 158"/>
            <p:cNvSpPr/>
            <p:nvPr/>
          </p:nvSpPr>
          <p:spPr>
            <a:xfrm>
              <a:off x="2819319" y="2447281"/>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 name="Plus 159"/>
            <p:cNvSpPr/>
            <p:nvPr/>
          </p:nvSpPr>
          <p:spPr>
            <a:xfrm>
              <a:off x="3155640" y="2445474"/>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1" name="Plus 160"/>
            <p:cNvSpPr/>
            <p:nvPr/>
          </p:nvSpPr>
          <p:spPr>
            <a:xfrm>
              <a:off x="3996439" y="1288249"/>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3" name="Group 212"/>
          <p:cNvGrpSpPr/>
          <p:nvPr/>
        </p:nvGrpSpPr>
        <p:grpSpPr>
          <a:xfrm>
            <a:off x="312699" y="1501941"/>
            <a:ext cx="1452310" cy="2088604"/>
            <a:chOff x="1249243" y="2999994"/>
            <a:chExt cx="1452310" cy="1566453"/>
          </a:xfrm>
        </p:grpSpPr>
        <p:sp>
          <p:nvSpPr>
            <p:cNvPr id="214" name="Plus 213"/>
            <p:cNvSpPr/>
            <p:nvPr/>
          </p:nvSpPr>
          <p:spPr>
            <a:xfrm>
              <a:off x="1249243" y="4459421"/>
              <a:ext cx="107026" cy="107026"/>
            </a:xfrm>
            <a:prstGeom prst="mathPlus">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5" name="Plus 214"/>
            <p:cNvSpPr/>
            <p:nvPr/>
          </p:nvSpPr>
          <p:spPr>
            <a:xfrm>
              <a:off x="1585563" y="4147041"/>
              <a:ext cx="107026" cy="107026"/>
            </a:xfrm>
            <a:prstGeom prst="mathPlus">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6" name="Plus 215"/>
            <p:cNvSpPr/>
            <p:nvPr/>
          </p:nvSpPr>
          <p:spPr>
            <a:xfrm>
              <a:off x="2090047" y="3185471"/>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7" name="Plus 216"/>
            <p:cNvSpPr/>
            <p:nvPr/>
          </p:nvSpPr>
          <p:spPr>
            <a:xfrm>
              <a:off x="2426366" y="3049870"/>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8" name="Straight Connector 217"/>
            <p:cNvCxnSpPr/>
            <p:nvPr/>
          </p:nvCxnSpPr>
          <p:spPr>
            <a:xfrm flipV="1">
              <a:off x="1302756" y="4452321"/>
              <a:ext cx="168160" cy="61840"/>
            </a:xfrm>
            <a:prstGeom prst="line">
              <a:avLst/>
            </a:prstGeom>
            <a:solidFill>
              <a:srgbClr val="0000FF"/>
            </a:solidFill>
            <a:ln w="12700">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219" name="Straight Connector 218"/>
            <p:cNvCxnSpPr/>
            <p:nvPr/>
          </p:nvCxnSpPr>
          <p:spPr>
            <a:xfrm flipV="1">
              <a:off x="1807237" y="4261835"/>
              <a:ext cx="168161" cy="88338"/>
            </a:xfrm>
            <a:prstGeom prst="line">
              <a:avLst/>
            </a:prstGeom>
            <a:solidFill>
              <a:srgbClr val="0000FF"/>
            </a:solidFill>
            <a:ln w="12700">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220" name="Straight Connector 219"/>
            <p:cNvCxnSpPr/>
            <p:nvPr/>
          </p:nvCxnSpPr>
          <p:spPr>
            <a:xfrm flipV="1">
              <a:off x="1975398" y="3234582"/>
              <a:ext cx="168162" cy="1021624"/>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221" name="Plus 220"/>
            <p:cNvSpPr/>
            <p:nvPr/>
          </p:nvSpPr>
          <p:spPr>
            <a:xfrm>
              <a:off x="1921885" y="4207095"/>
              <a:ext cx="107026" cy="107026"/>
            </a:xfrm>
            <a:prstGeom prst="mathPlus">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2" name="Straight Connector 221"/>
            <p:cNvCxnSpPr/>
            <p:nvPr/>
          </p:nvCxnSpPr>
          <p:spPr>
            <a:xfrm>
              <a:off x="2143560" y="3234582"/>
              <a:ext cx="168159" cy="22225"/>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223" name="Plus 222"/>
            <p:cNvSpPr/>
            <p:nvPr/>
          </p:nvSpPr>
          <p:spPr>
            <a:xfrm>
              <a:off x="1417403" y="4397581"/>
              <a:ext cx="107026" cy="107026"/>
            </a:xfrm>
            <a:prstGeom prst="mathPlus">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4" name="Plus 223"/>
            <p:cNvSpPr/>
            <p:nvPr/>
          </p:nvSpPr>
          <p:spPr>
            <a:xfrm>
              <a:off x="1753724" y="4295433"/>
              <a:ext cx="107026" cy="107026"/>
            </a:xfrm>
            <a:prstGeom prst="mathPlus">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5" name="Straight Connector 224"/>
            <p:cNvCxnSpPr/>
            <p:nvPr/>
          </p:nvCxnSpPr>
          <p:spPr>
            <a:xfrm flipV="1">
              <a:off x="1470916" y="4192977"/>
              <a:ext cx="168160" cy="259344"/>
            </a:xfrm>
            <a:prstGeom prst="line">
              <a:avLst/>
            </a:prstGeom>
            <a:solidFill>
              <a:srgbClr val="0000FF"/>
            </a:solidFill>
            <a:ln w="12700">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226" name="Straight Connector 225"/>
            <p:cNvCxnSpPr/>
            <p:nvPr/>
          </p:nvCxnSpPr>
          <p:spPr>
            <a:xfrm>
              <a:off x="1639076" y="4192977"/>
              <a:ext cx="168161" cy="157196"/>
            </a:xfrm>
            <a:prstGeom prst="line">
              <a:avLst/>
            </a:prstGeom>
            <a:solidFill>
              <a:srgbClr val="0000FF"/>
            </a:solidFill>
            <a:ln w="12700">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227" name="Plus 226"/>
            <p:cNvSpPr/>
            <p:nvPr/>
          </p:nvSpPr>
          <p:spPr>
            <a:xfrm>
              <a:off x="2258206" y="3207696"/>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8" name="Plus 227"/>
            <p:cNvSpPr/>
            <p:nvPr/>
          </p:nvSpPr>
          <p:spPr>
            <a:xfrm>
              <a:off x="2594527" y="2999994"/>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9" name="Straight Connector 228"/>
            <p:cNvCxnSpPr/>
            <p:nvPr/>
          </p:nvCxnSpPr>
          <p:spPr>
            <a:xfrm flipV="1">
              <a:off x="2311719" y="3092631"/>
              <a:ext cx="168160" cy="157826"/>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30" name="Straight Connector 229"/>
            <p:cNvCxnSpPr/>
            <p:nvPr/>
          </p:nvCxnSpPr>
          <p:spPr>
            <a:xfrm flipV="1">
              <a:off x="2479879" y="3042755"/>
              <a:ext cx="168161" cy="49876"/>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grpSp>
      <p:sp>
        <p:nvSpPr>
          <p:cNvPr id="110" name="Slide Number Placeholder 109"/>
          <p:cNvSpPr>
            <a:spLocks noGrp="1"/>
          </p:cNvSpPr>
          <p:nvPr>
            <p:ph type="sldNum" sz="quarter" idx="4294967295"/>
          </p:nvPr>
        </p:nvSpPr>
        <p:spPr>
          <a:xfrm>
            <a:off x="7010400" y="6491818"/>
            <a:ext cx="2133600" cy="366183"/>
          </a:xfrm>
          <a:prstGeom prst="rect">
            <a:avLst/>
          </a:prstGeom>
        </p:spPr>
        <p:txBody>
          <a:bodyPr/>
          <a:lstStyle/>
          <a:p>
            <a:pPr>
              <a:defRPr/>
            </a:pPr>
            <a:fld id="{C9D834AA-9078-485F-B296-3D20E2BA1C83}" type="slidenum">
              <a:rPr lang="en-US" smtClean="0"/>
              <a:pPr>
                <a:defRPr/>
              </a:pPr>
              <a:t>33</a:t>
            </a:fld>
            <a:endParaRPr lang="en-US"/>
          </a:p>
        </p:txBody>
      </p:sp>
    </p:spTree>
    <p:extLst>
      <p:ext uri="{BB962C8B-B14F-4D97-AF65-F5344CB8AC3E}">
        <p14:creationId xmlns:p14="http://schemas.microsoft.com/office/powerpoint/2010/main" val="7765096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5" name="Group 194"/>
          <p:cNvGrpSpPr/>
          <p:nvPr/>
        </p:nvGrpSpPr>
        <p:grpSpPr>
          <a:xfrm>
            <a:off x="312699" y="1508463"/>
            <a:ext cx="1452310" cy="1995471"/>
            <a:chOff x="312699" y="1131347"/>
            <a:chExt cx="1452310" cy="1496603"/>
          </a:xfrm>
        </p:grpSpPr>
        <p:sp>
          <p:nvSpPr>
            <p:cNvPr id="196" name="Plus 195"/>
            <p:cNvSpPr/>
            <p:nvPr/>
          </p:nvSpPr>
          <p:spPr>
            <a:xfrm>
              <a:off x="312699" y="2520924"/>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7" name="Plus 196"/>
            <p:cNvSpPr/>
            <p:nvPr/>
          </p:nvSpPr>
          <p:spPr>
            <a:xfrm>
              <a:off x="649019" y="2310144"/>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 name="Plus 197"/>
            <p:cNvSpPr/>
            <p:nvPr/>
          </p:nvSpPr>
          <p:spPr>
            <a:xfrm>
              <a:off x="1153503" y="1316824"/>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 name="Plus 198"/>
            <p:cNvSpPr/>
            <p:nvPr/>
          </p:nvSpPr>
          <p:spPr>
            <a:xfrm>
              <a:off x="1489822" y="1181223"/>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0" name="Straight Connector 199"/>
            <p:cNvCxnSpPr/>
            <p:nvPr/>
          </p:nvCxnSpPr>
          <p:spPr>
            <a:xfrm flipV="1">
              <a:off x="366212" y="2517720"/>
              <a:ext cx="168160" cy="55490"/>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01" name="Straight Connector 200"/>
            <p:cNvCxnSpPr/>
            <p:nvPr/>
          </p:nvCxnSpPr>
          <p:spPr>
            <a:xfrm flipV="1">
              <a:off x="870693" y="2390734"/>
              <a:ext cx="168161" cy="56588"/>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02" name="Straight Connector 201"/>
            <p:cNvCxnSpPr/>
            <p:nvPr/>
          </p:nvCxnSpPr>
          <p:spPr>
            <a:xfrm flipV="1">
              <a:off x="1038854" y="1365935"/>
              <a:ext cx="168162" cy="1021624"/>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203" name="Plus 202"/>
            <p:cNvSpPr/>
            <p:nvPr/>
          </p:nvSpPr>
          <p:spPr>
            <a:xfrm>
              <a:off x="985341" y="2338448"/>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4" name="Straight Connector 203"/>
            <p:cNvCxnSpPr/>
            <p:nvPr/>
          </p:nvCxnSpPr>
          <p:spPr>
            <a:xfrm>
              <a:off x="1207016" y="1365935"/>
              <a:ext cx="168159" cy="22225"/>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205" name="Plus 204"/>
            <p:cNvSpPr/>
            <p:nvPr/>
          </p:nvSpPr>
          <p:spPr>
            <a:xfrm>
              <a:off x="480859" y="2465434"/>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6" name="Plus 205"/>
            <p:cNvSpPr/>
            <p:nvPr/>
          </p:nvSpPr>
          <p:spPr>
            <a:xfrm>
              <a:off x="817180" y="2395036"/>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7" name="Straight Connector 206"/>
            <p:cNvCxnSpPr/>
            <p:nvPr/>
          </p:nvCxnSpPr>
          <p:spPr>
            <a:xfrm flipV="1">
              <a:off x="534372" y="2362430"/>
              <a:ext cx="168160" cy="155290"/>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08" name="Straight Connector 207"/>
            <p:cNvCxnSpPr/>
            <p:nvPr/>
          </p:nvCxnSpPr>
          <p:spPr>
            <a:xfrm>
              <a:off x="702532" y="2362430"/>
              <a:ext cx="168161" cy="84892"/>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209" name="Plus 208"/>
            <p:cNvSpPr/>
            <p:nvPr/>
          </p:nvSpPr>
          <p:spPr>
            <a:xfrm>
              <a:off x="1321662" y="1339049"/>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0" name="Plus 209"/>
            <p:cNvSpPr/>
            <p:nvPr/>
          </p:nvSpPr>
          <p:spPr>
            <a:xfrm>
              <a:off x="1657983" y="1131347"/>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1" name="Straight Connector 210"/>
            <p:cNvCxnSpPr/>
            <p:nvPr/>
          </p:nvCxnSpPr>
          <p:spPr>
            <a:xfrm flipV="1">
              <a:off x="1375175" y="1223984"/>
              <a:ext cx="168160" cy="157826"/>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12" name="Straight Connector 211"/>
            <p:cNvCxnSpPr/>
            <p:nvPr/>
          </p:nvCxnSpPr>
          <p:spPr>
            <a:xfrm flipV="1">
              <a:off x="1543335" y="1174108"/>
              <a:ext cx="168161" cy="49876"/>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grpSp>
      <p:grpSp>
        <p:nvGrpSpPr>
          <p:cNvPr id="184" name="Group 183"/>
          <p:cNvGrpSpPr/>
          <p:nvPr/>
        </p:nvGrpSpPr>
        <p:grpSpPr>
          <a:xfrm>
            <a:off x="7325470" y="2246469"/>
            <a:ext cx="1452308" cy="628545"/>
            <a:chOff x="7325470" y="1684851"/>
            <a:chExt cx="1452308" cy="471409"/>
          </a:xfrm>
        </p:grpSpPr>
        <p:sp>
          <p:nvSpPr>
            <p:cNvPr id="185" name="Plus 184"/>
            <p:cNvSpPr/>
            <p:nvPr/>
          </p:nvSpPr>
          <p:spPr>
            <a:xfrm>
              <a:off x="7325470" y="2049234"/>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Plus 185"/>
            <p:cNvSpPr/>
            <p:nvPr/>
          </p:nvSpPr>
          <p:spPr>
            <a:xfrm>
              <a:off x="7661790" y="1958139"/>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 name="Plus 186"/>
            <p:cNvSpPr/>
            <p:nvPr/>
          </p:nvSpPr>
          <p:spPr>
            <a:xfrm>
              <a:off x="8334430" y="1775947"/>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 name="Plus 187"/>
            <p:cNvSpPr/>
            <p:nvPr/>
          </p:nvSpPr>
          <p:spPr>
            <a:xfrm>
              <a:off x="8670752" y="1684851"/>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9" name="Straight Connector 188"/>
            <p:cNvCxnSpPr/>
            <p:nvPr/>
          </p:nvCxnSpPr>
          <p:spPr>
            <a:xfrm flipV="1">
              <a:off x="7378983" y="1733962"/>
              <a:ext cx="1345282" cy="364383"/>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90" name="Plus 189"/>
            <p:cNvSpPr/>
            <p:nvPr/>
          </p:nvSpPr>
          <p:spPr>
            <a:xfrm>
              <a:off x="7998110" y="1867043"/>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 name="Plus 190"/>
            <p:cNvSpPr/>
            <p:nvPr/>
          </p:nvSpPr>
          <p:spPr>
            <a:xfrm>
              <a:off x="7493630" y="2003687"/>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 name="Plus 191"/>
            <p:cNvSpPr/>
            <p:nvPr/>
          </p:nvSpPr>
          <p:spPr>
            <a:xfrm>
              <a:off x="7829950" y="1912591"/>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 name="Plus 192"/>
            <p:cNvSpPr/>
            <p:nvPr/>
          </p:nvSpPr>
          <p:spPr>
            <a:xfrm>
              <a:off x="8166270" y="1821495"/>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 name="Plus 193"/>
            <p:cNvSpPr/>
            <p:nvPr/>
          </p:nvSpPr>
          <p:spPr>
            <a:xfrm>
              <a:off x="8502590" y="1730399"/>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1" name="Group 130"/>
          <p:cNvGrpSpPr/>
          <p:nvPr/>
        </p:nvGrpSpPr>
        <p:grpSpPr>
          <a:xfrm>
            <a:off x="4989621" y="2415603"/>
            <a:ext cx="1452308" cy="345363"/>
            <a:chOff x="4989621" y="1811702"/>
            <a:chExt cx="1452308" cy="259022"/>
          </a:xfrm>
        </p:grpSpPr>
        <p:sp>
          <p:nvSpPr>
            <p:cNvPr id="132" name="Plus 131"/>
            <p:cNvSpPr/>
            <p:nvPr/>
          </p:nvSpPr>
          <p:spPr>
            <a:xfrm>
              <a:off x="4989621" y="1909682"/>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Plus 132"/>
            <p:cNvSpPr/>
            <p:nvPr/>
          </p:nvSpPr>
          <p:spPr>
            <a:xfrm>
              <a:off x="5325941" y="1811702"/>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Plus 133"/>
            <p:cNvSpPr/>
            <p:nvPr/>
          </p:nvSpPr>
          <p:spPr>
            <a:xfrm>
              <a:off x="5998582" y="1902567"/>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Plus 134"/>
            <p:cNvSpPr/>
            <p:nvPr/>
          </p:nvSpPr>
          <p:spPr>
            <a:xfrm>
              <a:off x="6334903" y="1928088"/>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6" name="Straight Connector 135"/>
            <p:cNvCxnSpPr/>
            <p:nvPr/>
          </p:nvCxnSpPr>
          <p:spPr>
            <a:xfrm>
              <a:off x="5043134" y="1958793"/>
              <a:ext cx="168162" cy="36443"/>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flipV="1">
              <a:off x="5211296" y="1863988"/>
              <a:ext cx="168158" cy="121723"/>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38" name="Straight Connector 137"/>
            <p:cNvCxnSpPr/>
            <p:nvPr/>
          </p:nvCxnSpPr>
          <p:spPr>
            <a:xfrm>
              <a:off x="5379454" y="1863988"/>
              <a:ext cx="168162" cy="87364"/>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39" name="Plus 138"/>
            <p:cNvSpPr/>
            <p:nvPr/>
          </p:nvSpPr>
          <p:spPr>
            <a:xfrm>
              <a:off x="5662261" y="1885317"/>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0" name="Straight Connector 139"/>
            <p:cNvCxnSpPr/>
            <p:nvPr/>
          </p:nvCxnSpPr>
          <p:spPr>
            <a:xfrm flipV="1">
              <a:off x="5547616" y="1937603"/>
              <a:ext cx="168158" cy="13749"/>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41" name="Plus 140"/>
            <p:cNvSpPr/>
            <p:nvPr/>
          </p:nvSpPr>
          <p:spPr>
            <a:xfrm>
              <a:off x="5157783" y="1933425"/>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Plus 141"/>
            <p:cNvSpPr/>
            <p:nvPr/>
          </p:nvSpPr>
          <p:spPr>
            <a:xfrm>
              <a:off x="5494103" y="1899066"/>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Plus 142"/>
            <p:cNvSpPr/>
            <p:nvPr/>
          </p:nvSpPr>
          <p:spPr>
            <a:xfrm>
              <a:off x="5830423" y="1864707"/>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Plus 143"/>
            <p:cNvSpPr/>
            <p:nvPr/>
          </p:nvSpPr>
          <p:spPr>
            <a:xfrm>
              <a:off x="6166743" y="1963698"/>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5" name="Straight Connector 144"/>
            <p:cNvCxnSpPr/>
            <p:nvPr/>
          </p:nvCxnSpPr>
          <p:spPr>
            <a:xfrm flipV="1">
              <a:off x="5715774" y="1913818"/>
              <a:ext cx="168162" cy="20610"/>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a:off x="5883936" y="1913818"/>
              <a:ext cx="168159" cy="37860"/>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a:off x="6052095" y="1951678"/>
              <a:ext cx="168161" cy="61131"/>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48" name="Straight Connector 147"/>
            <p:cNvCxnSpPr/>
            <p:nvPr/>
          </p:nvCxnSpPr>
          <p:spPr>
            <a:xfrm flipV="1">
              <a:off x="6220256" y="1977199"/>
              <a:ext cx="168160" cy="35610"/>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grpSp>
      <p:sp>
        <p:nvSpPr>
          <p:cNvPr id="73" name="Rectangle 72"/>
          <p:cNvSpPr/>
          <p:nvPr/>
        </p:nvSpPr>
        <p:spPr>
          <a:xfrm>
            <a:off x="150272" y="1426385"/>
            <a:ext cx="1884190" cy="2263839"/>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TextBox 81"/>
          <p:cNvSpPr txBox="1"/>
          <p:nvPr/>
        </p:nvSpPr>
        <p:spPr>
          <a:xfrm>
            <a:off x="1980949" y="2129854"/>
            <a:ext cx="426720" cy="646331"/>
          </a:xfrm>
          <a:prstGeom prst="rect">
            <a:avLst/>
          </a:prstGeom>
          <a:noFill/>
        </p:spPr>
        <p:txBody>
          <a:bodyPr wrap="none" rtlCol="0">
            <a:spAutoFit/>
          </a:bodyPr>
          <a:lstStyle/>
          <a:p>
            <a:r>
              <a:rPr lang="en-US" sz="3600" dirty="0" smtClean="0"/>
              <a:t>=</a:t>
            </a:r>
            <a:endParaRPr lang="en-US" sz="3600" dirty="0"/>
          </a:p>
        </p:txBody>
      </p:sp>
      <p:sp>
        <p:nvSpPr>
          <p:cNvPr id="83" name="TextBox 82"/>
          <p:cNvSpPr txBox="1"/>
          <p:nvPr/>
        </p:nvSpPr>
        <p:spPr>
          <a:xfrm>
            <a:off x="4319410" y="2129854"/>
            <a:ext cx="426720" cy="646331"/>
          </a:xfrm>
          <a:prstGeom prst="rect">
            <a:avLst/>
          </a:prstGeom>
          <a:noFill/>
        </p:spPr>
        <p:txBody>
          <a:bodyPr wrap="none" rtlCol="0">
            <a:spAutoFit/>
          </a:bodyPr>
          <a:lstStyle/>
          <a:p>
            <a:r>
              <a:rPr lang="en-US" sz="3600" dirty="0" smtClean="0"/>
              <a:t>+</a:t>
            </a:r>
            <a:endParaRPr lang="en-US" sz="3600" dirty="0"/>
          </a:p>
        </p:txBody>
      </p:sp>
      <p:sp>
        <p:nvSpPr>
          <p:cNvPr id="84" name="TextBox 83"/>
          <p:cNvSpPr txBox="1"/>
          <p:nvPr/>
        </p:nvSpPr>
        <p:spPr>
          <a:xfrm>
            <a:off x="6657871" y="2129854"/>
            <a:ext cx="426720" cy="646331"/>
          </a:xfrm>
          <a:prstGeom prst="rect">
            <a:avLst/>
          </a:prstGeom>
          <a:noFill/>
        </p:spPr>
        <p:txBody>
          <a:bodyPr wrap="none" rtlCol="0">
            <a:spAutoFit/>
          </a:bodyPr>
          <a:lstStyle/>
          <a:p>
            <a:r>
              <a:rPr lang="en-US" sz="3600" dirty="0" smtClean="0"/>
              <a:t>+</a:t>
            </a:r>
            <a:endParaRPr lang="en-US" sz="3600" dirty="0"/>
          </a:p>
        </p:txBody>
      </p:sp>
      <p:sp>
        <p:nvSpPr>
          <p:cNvPr id="97" name="TextBox 96"/>
          <p:cNvSpPr txBox="1"/>
          <p:nvPr/>
        </p:nvSpPr>
        <p:spPr>
          <a:xfrm>
            <a:off x="7273382" y="3764042"/>
            <a:ext cx="1552028" cy="1846659"/>
          </a:xfrm>
          <a:prstGeom prst="rect">
            <a:avLst/>
          </a:prstGeom>
          <a:noFill/>
        </p:spPr>
        <p:txBody>
          <a:bodyPr wrap="none" rtlCol="0">
            <a:spAutoFit/>
          </a:bodyPr>
          <a:lstStyle/>
          <a:p>
            <a:pPr algn="ctr"/>
            <a:r>
              <a:rPr lang="en-US" sz="2400" b="1" dirty="0"/>
              <a:t>S</a:t>
            </a:r>
            <a:r>
              <a:rPr lang="en-US" sz="2400" b="1" dirty="0" smtClean="0"/>
              <a:t>mooth</a:t>
            </a:r>
            <a:endParaRPr lang="en-US" b="1" dirty="0" smtClean="0"/>
          </a:p>
          <a:p>
            <a:pPr algn="ctr"/>
            <a:r>
              <a:rPr lang="en-US" dirty="0" smtClean="0"/>
              <a:t>Does not</a:t>
            </a:r>
            <a:br>
              <a:rPr lang="en-US" dirty="0" smtClean="0"/>
            </a:br>
            <a:r>
              <a:rPr lang="en-US" dirty="0" smtClean="0"/>
              <a:t>contribute to</a:t>
            </a:r>
            <a:br>
              <a:rPr lang="en-US" dirty="0" smtClean="0"/>
            </a:br>
            <a:r>
              <a:rPr lang="en-US" dirty="0" smtClean="0"/>
              <a:t>Lap. pyramid</a:t>
            </a:r>
          </a:p>
          <a:p>
            <a:pPr algn="ctr"/>
            <a:r>
              <a:rPr lang="en-US" dirty="0" smtClean="0"/>
              <a:t>at that scale</a:t>
            </a:r>
            <a:br>
              <a:rPr lang="en-US" dirty="0" smtClean="0"/>
            </a:br>
            <a:r>
              <a:rPr lang="en-US" dirty="0" smtClean="0"/>
              <a:t>(d</a:t>
            </a:r>
            <a:r>
              <a:rPr lang="en-US" baseline="30000" dirty="0" smtClean="0"/>
              <a:t>2</a:t>
            </a:r>
            <a:r>
              <a:rPr lang="en-US" dirty="0" smtClean="0"/>
              <a:t>/dx</a:t>
            </a:r>
            <a:r>
              <a:rPr lang="en-US" baseline="30000" dirty="0" smtClean="0"/>
              <a:t>2</a:t>
            </a:r>
            <a:r>
              <a:rPr lang="en-US" dirty="0" smtClean="0"/>
              <a:t>=0)</a:t>
            </a:r>
            <a:endParaRPr lang="en-US" dirty="0"/>
          </a:p>
        </p:txBody>
      </p:sp>
      <p:sp>
        <p:nvSpPr>
          <p:cNvPr id="74" name="Rectangle 73"/>
          <p:cNvSpPr/>
          <p:nvPr/>
        </p:nvSpPr>
        <p:spPr>
          <a:xfrm>
            <a:off x="6720114" y="1276661"/>
            <a:ext cx="2220093" cy="5070921"/>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Rectangle 74"/>
          <p:cNvSpPr/>
          <p:nvPr/>
        </p:nvSpPr>
        <p:spPr>
          <a:xfrm>
            <a:off x="4773680" y="1829963"/>
            <a:ext cx="942094" cy="1492531"/>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4989559" y="2276690"/>
            <a:ext cx="779666" cy="563228"/>
            <a:chOff x="867547" y="4018177"/>
            <a:chExt cx="779666" cy="422421"/>
          </a:xfrm>
        </p:grpSpPr>
        <p:sp>
          <p:nvSpPr>
            <p:cNvPr id="68" name="Plus 67"/>
            <p:cNvSpPr/>
            <p:nvPr/>
          </p:nvSpPr>
          <p:spPr>
            <a:xfrm>
              <a:off x="867547" y="4269581"/>
              <a:ext cx="107026" cy="107026"/>
            </a:xfrm>
            <a:prstGeom prst="mathPlus">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Plus 71"/>
            <p:cNvSpPr/>
            <p:nvPr/>
          </p:nvSpPr>
          <p:spPr>
            <a:xfrm>
              <a:off x="1203867" y="4018177"/>
              <a:ext cx="107026" cy="107026"/>
            </a:xfrm>
            <a:prstGeom prst="mathPlus">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6" name="Straight Connector 85"/>
            <p:cNvCxnSpPr/>
            <p:nvPr/>
          </p:nvCxnSpPr>
          <p:spPr>
            <a:xfrm>
              <a:off x="921060" y="4327496"/>
              <a:ext cx="168162" cy="63991"/>
            </a:xfrm>
            <a:prstGeom prst="line">
              <a:avLst/>
            </a:prstGeom>
            <a:solidFill>
              <a:srgbClr val="0000FF"/>
            </a:solidFill>
            <a:ln w="12700">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flipV="1">
              <a:off x="1089222" y="4064113"/>
              <a:ext cx="168158" cy="315395"/>
            </a:xfrm>
            <a:prstGeom prst="line">
              <a:avLst/>
            </a:prstGeom>
            <a:solidFill>
              <a:srgbClr val="0000FF"/>
            </a:solidFill>
            <a:ln w="12700">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1257380" y="4064113"/>
              <a:ext cx="165878" cy="230214"/>
            </a:xfrm>
            <a:prstGeom prst="line">
              <a:avLst/>
            </a:prstGeom>
            <a:solidFill>
              <a:srgbClr val="0000FF"/>
            </a:solidFill>
            <a:ln w="12700">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102" name="Plus 101"/>
            <p:cNvSpPr/>
            <p:nvPr/>
          </p:nvSpPr>
          <p:spPr>
            <a:xfrm>
              <a:off x="1540187" y="4195799"/>
              <a:ext cx="107026" cy="107026"/>
            </a:xfrm>
            <a:prstGeom prst="mathPlus">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Plus 103"/>
            <p:cNvSpPr/>
            <p:nvPr/>
          </p:nvSpPr>
          <p:spPr>
            <a:xfrm>
              <a:off x="1035709" y="4333572"/>
              <a:ext cx="107026" cy="107026"/>
            </a:xfrm>
            <a:prstGeom prst="mathPlus">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Plus 104"/>
            <p:cNvSpPr/>
            <p:nvPr/>
          </p:nvSpPr>
          <p:spPr>
            <a:xfrm>
              <a:off x="1369745" y="4248391"/>
              <a:ext cx="107026" cy="107026"/>
            </a:xfrm>
            <a:prstGeom prst="mathPlus">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8" name="Straight Connector 107"/>
            <p:cNvCxnSpPr/>
            <p:nvPr/>
          </p:nvCxnSpPr>
          <p:spPr>
            <a:xfrm flipV="1">
              <a:off x="1423258" y="4248085"/>
              <a:ext cx="170442" cy="52592"/>
            </a:xfrm>
            <a:prstGeom prst="line">
              <a:avLst/>
            </a:prstGeom>
            <a:solidFill>
              <a:srgbClr val="0000FF"/>
            </a:solidFill>
            <a:ln w="12700">
              <a:solidFill>
                <a:srgbClr val="FF6600"/>
              </a:solidFill>
            </a:ln>
            <a:effectLst/>
          </p:spPr>
          <p:style>
            <a:lnRef idx="2">
              <a:schemeClr val="accent1"/>
            </a:lnRef>
            <a:fillRef idx="0">
              <a:schemeClr val="accent1"/>
            </a:fillRef>
            <a:effectRef idx="1">
              <a:schemeClr val="accent1"/>
            </a:effectRef>
            <a:fontRef idx="minor">
              <a:schemeClr val="tx1"/>
            </a:fontRef>
          </p:style>
        </p:cxnSp>
      </p:grpSp>
      <p:grpSp>
        <p:nvGrpSpPr>
          <p:cNvPr id="149" name="Group 148"/>
          <p:cNvGrpSpPr/>
          <p:nvPr/>
        </p:nvGrpSpPr>
        <p:grpSpPr>
          <a:xfrm>
            <a:off x="2651161" y="1714049"/>
            <a:ext cx="1452305" cy="1693385"/>
            <a:chOff x="2651160" y="1285536"/>
            <a:chExt cx="1452305" cy="1270039"/>
          </a:xfrm>
        </p:grpSpPr>
        <p:sp>
          <p:nvSpPr>
            <p:cNvPr id="150" name="Plus 149"/>
            <p:cNvSpPr/>
            <p:nvPr/>
          </p:nvSpPr>
          <p:spPr>
            <a:xfrm>
              <a:off x="2651160" y="2448549"/>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Plus 150"/>
            <p:cNvSpPr/>
            <p:nvPr/>
          </p:nvSpPr>
          <p:spPr>
            <a:xfrm>
              <a:off x="2987481" y="2448549"/>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 name="Plus 151"/>
            <p:cNvSpPr/>
            <p:nvPr/>
          </p:nvSpPr>
          <p:spPr>
            <a:xfrm>
              <a:off x="3491961" y="1285536"/>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 name="Plus 152"/>
            <p:cNvSpPr/>
            <p:nvPr/>
          </p:nvSpPr>
          <p:spPr>
            <a:xfrm>
              <a:off x="3828280" y="1285536"/>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4" name="Straight Connector 153"/>
            <p:cNvCxnSpPr>
              <a:stCxn id="150" idx="0"/>
              <a:endCxn id="156" idx="2"/>
            </p:cNvCxnSpPr>
            <p:nvPr/>
          </p:nvCxnSpPr>
          <p:spPr>
            <a:xfrm>
              <a:off x="2744000" y="2502062"/>
              <a:ext cx="593988" cy="0"/>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flipV="1">
              <a:off x="3377315" y="1334647"/>
              <a:ext cx="168159" cy="1163013"/>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56" name="Plus 155"/>
            <p:cNvSpPr/>
            <p:nvPr/>
          </p:nvSpPr>
          <p:spPr>
            <a:xfrm>
              <a:off x="3323802" y="2448549"/>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7" name="Straight Connector 156"/>
            <p:cNvCxnSpPr>
              <a:endCxn id="161" idx="2"/>
            </p:cNvCxnSpPr>
            <p:nvPr/>
          </p:nvCxnSpPr>
          <p:spPr>
            <a:xfrm>
              <a:off x="3545474" y="1337822"/>
              <a:ext cx="465151" cy="3940"/>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58" name="Plus 157"/>
            <p:cNvSpPr/>
            <p:nvPr/>
          </p:nvSpPr>
          <p:spPr>
            <a:xfrm>
              <a:off x="3660123" y="1288249"/>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9" name="Plus 158"/>
            <p:cNvSpPr/>
            <p:nvPr/>
          </p:nvSpPr>
          <p:spPr>
            <a:xfrm>
              <a:off x="2819319" y="2447281"/>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 name="Plus 159"/>
            <p:cNvSpPr/>
            <p:nvPr/>
          </p:nvSpPr>
          <p:spPr>
            <a:xfrm>
              <a:off x="3155640" y="2445474"/>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1" name="Plus 160"/>
            <p:cNvSpPr/>
            <p:nvPr/>
          </p:nvSpPr>
          <p:spPr>
            <a:xfrm>
              <a:off x="3996439" y="1288249"/>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3" name="Group 212"/>
          <p:cNvGrpSpPr/>
          <p:nvPr/>
        </p:nvGrpSpPr>
        <p:grpSpPr>
          <a:xfrm>
            <a:off x="312699" y="1501941"/>
            <a:ext cx="1452310" cy="2088604"/>
            <a:chOff x="1249243" y="2999994"/>
            <a:chExt cx="1452310" cy="1566453"/>
          </a:xfrm>
        </p:grpSpPr>
        <p:sp>
          <p:nvSpPr>
            <p:cNvPr id="214" name="Plus 213"/>
            <p:cNvSpPr/>
            <p:nvPr/>
          </p:nvSpPr>
          <p:spPr>
            <a:xfrm>
              <a:off x="1249243" y="4459421"/>
              <a:ext cx="107026" cy="107026"/>
            </a:xfrm>
            <a:prstGeom prst="mathPlus">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5" name="Plus 214"/>
            <p:cNvSpPr/>
            <p:nvPr/>
          </p:nvSpPr>
          <p:spPr>
            <a:xfrm>
              <a:off x="1585563" y="4147041"/>
              <a:ext cx="107026" cy="107026"/>
            </a:xfrm>
            <a:prstGeom prst="mathPlus">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6" name="Plus 215"/>
            <p:cNvSpPr/>
            <p:nvPr/>
          </p:nvSpPr>
          <p:spPr>
            <a:xfrm>
              <a:off x="2090047" y="3185471"/>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7" name="Plus 216"/>
            <p:cNvSpPr/>
            <p:nvPr/>
          </p:nvSpPr>
          <p:spPr>
            <a:xfrm>
              <a:off x="2426366" y="3049870"/>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8" name="Straight Connector 217"/>
            <p:cNvCxnSpPr/>
            <p:nvPr/>
          </p:nvCxnSpPr>
          <p:spPr>
            <a:xfrm flipV="1">
              <a:off x="1302756" y="4452321"/>
              <a:ext cx="168160" cy="61840"/>
            </a:xfrm>
            <a:prstGeom prst="line">
              <a:avLst/>
            </a:prstGeom>
            <a:solidFill>
              <a:srgbClr val="0000FF"/>
            </a:solidFill>
            <a:ln w="12700">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219" name="Straight Connector 218"/>
            <p:cNvCxnSpPr/>
            <p:nvPr/>
          </p:nvCxnSpPr>
          <p:spPr>
            <a:xfrm flipV="1">
              <a:off x="1807237" y="4261835"/>
              <a:ext cx="168161" cy="88338"/>
            </a:xfrm>
            <a:prstGeom prst="line">
              <a:avLst/>
            </a:prstGeom>
            <a:solidFill>
              <a:srgbClr val="0000FF"/>
            </a:solidFill>
            <a:ln w="12700">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220" name="Straight Connector 219"/>
            <p:cNvCxnSpPr/>
            <p:nvPr/>
          </p:nvCxnSpPr>
          <p:spPr>
            <a:xfrm flipV="1">
              <a:off x="1975398" y="3234582"/>
              <a:ext cx="168162" cy="1021624"/>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221" name="Plus 220"/>
            <p:cNvSpPr/>
            <p:nvPr/>
          </p:nvSpPr>
          <p:spPr>
            <a:xfrm>
              <a:off x="1921885" y="4207095"/>
              <a:ext cx="107026" cy="107026"/>
            </a:xfrm>
            <a:prstGeom prst="mathPlus">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2" name="Straight Connector 221"/>
            <p:cNvCxnSpPr/>
            <p:nvPr/>
          </p:nvCxnSpPr>
          <p:spPr>
            <a:xfrm>
              <a:off x="2143560" y="3234582"/>
              <a:ext cx="168159" cy="22225"/>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223" name="Plus 222"/>
            <p:cNvSpPr/>
            <p:nvPr/>
          </p:nvSpPr>
          <p:spPr>
            <a:xfrm>
              <a:off x="1417403" y="4397581"/>
              <a:ext cx="107026" cy="107026"/>
            </a:xfrm>
            <a:prstGeom prst="mathPlus">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4" name="Plus 223"/>
            <p:cNvSpPr/>
            <p:nvPr/>
          </p:nvSpPr>
          <p:spPr>
            <a:xfrm>
              <a:off x="1753724" y="4295433"/>
              <a:ext cx="107026" cy="107026"/>
            </a:xfrm>
            <a:prstGeom prst="mathPlus">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5" name="Straight Connector 224"/>
            <p:cNvCxnSpPr/>
            <p:nvPr/>
          </p:nvCxnSpPr>
          <p:spPr>
            <a:xfrm flipV="1">
              <a:off x="1470916" y="4192977"/>
              <a:ext cx="168160" cy="259344"/>
            </a:xfrm>
            <a:prstGeom prst="line">
              <a:avLst/>
            </a:prstGeom>
            <a:solidFill>
              <a:srgbClr val="0000FF"/>
            </a:solidFill>
            <a:ln w="12700">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226" name="Straight Connector 225"/>
            <p:cNvCxnSpPr/>
            <p:nvPr/>
          </p:nvCxnSpPr>
          <p:spPr>
            <a:xfrm>
              <a:off x="1639076" y="4192977"/>
              <a:ext cx="168161" cy="157196"/>
            </a:xfrm>
            <a:prstGeom prst="line">
              <a:avLst/>
            </a:prstGeom>
            <a:solidFill>
              <a:srgbClr val="0000FF"/>
            </a:solidFill>
            <a:ln w="12700">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227" name="Plus 226"/>
            <p:cNvSpPr/>
            <p:nvPr/>
          </p:nvSpPr>
          <p:spPr>
            <a:xfrm>
              <a:off x="2258206" y="3207696"/>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8" name="Plus 227"/>
            <p:cNvSpPr/>
            <p:nvPr/>
          </p:nvSpPr>
          <p:spPr>
            <a:xfrm>
              <a:off x="2594527" y="2999994"/>
              <a:ext cx="107026" cy="107026"/>
            </a:xfrm>
            <a:prstGeom prst="mathPlus">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9" name="Straight Connector 228"/>
            <p:cNvCxnSpPr/>
            <p:nvPr/>
          </p:nvCxnSpPr>
          <p:spPr>
            <a:xfrm flipV="1">
              <a:off x="2311719" y="3092631"/>
              <a:ext cx="168160" cy="157826"/>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30" name="Straight Connector 229"/>
            <p:cNvCxnSpPr/>
            <p:nvPr/>
          </p:nvCxnSpPr>
          <p:spPr>
            <a:xfrm flipV="1">
              <a:off x="2479879" y="3042755"/>
              <a:ext cx="168161" cy="49876"/>
            </a:xfrm>
            <a:prstGeom prst="line">
              <a:avLst/>
            </a:prstGeom>
            <a:solidFill>
              <a:srgbClr val="0000FF"/>
            </a:solidFill>
            <a:ln w="12700">
              <a:solidFill>
                <a:srgbClr val="0000FF"/>
              </a:solidFill>
            </a:ln>
            <a:effectLst/>
          </p:spPr>
          <p:style>
            <a:lnRef idx="2">
              <a:schemeClr val="accent1"/>
            </a:lnRef>
            <a:fillRef idx="0">
              <a:schemeClr val="accent1"/>
            </a:fillRef>
            <a:effectRef idx="1">
              <a:schemeClr val="accent1"/>
            </a:effectRef>
            <a:fontRef idx="minor">
              <a:schemeClr val="tx1"/>
            </a:fontRef>
          </p:style>
        </p:cxnSp>
      </p:grpSp>
      <p:sp>
        <p:nvSpPr>
          <p:cNvPr id="103" name="Title 1"/>
          <p:cNvSpPr txBox="1">
            <a:spLocks/>
          </p:cNvSpPr>
          <p:nvPr/>
        </p:nvSpPr>
        <p:spPr bwMode="auto">
          <a:xfrm>
            <a:off x="457201" y="275167"/>
            <a:ext cx="275045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US" smtClean="0"/>
              <a:t>Discussion</a:t>
            </a:r>
            <a:endParaRPr lang="en-US" dirty="0"/>
          </a:p>
        </p:txBody>
      </p:sp>
      <p:sp>
        <p:nvSpPr>
          <p:cNvPr id="106" name="Rounded Rectangular Callout 105"/>
          <p:cNvSpPr/>
          <p:nvPr/>
        </p:nvSpPr>
        <p:spPr>
          <a:xfrm>
            <a:off x="3567718" y="154819"/>
            <a:ext cx="2430864" cy="1263348"/>
          </a:xfrm>
          <a:prstGeom prst="wedgeRoundRectCallout">
            <a:avLst>
              <a:gd name="adj1" fmla="val 48829"/>
              <a:gd name="adj2" fmla="val 119312"/>
              <a:gd name="adj3" fmla="val 16667"/>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solidFill>
                  <a:schemeClr val="tx1"/>
                </a:solidFill>
              </a:rPr>
              <a:t>Negligible because</a:t>
            </a:r>
            <a:br>
              <a:rPr lang="en-US" dirty="0" smtClean="0">
                <a:solidFill>
                  <a:schemeClr val="tx1"/>
                </a:solidFill>
              </a:rPr>
            </a:br>
            <a:r>
              <a:rPr lang="en-US" dirty="0" smtClean="0">
                <a:solidFill>
                  <a:schemeClr val="tx1"/>
                </a:solidFill>
              </a:rPr>
              <a:t>collocated with discontinuity </a:t>
            </a:r>
            <a:endParaRPr lang="en-US" dirty="0">
              <a:solidFill>
                <a:schemeClr val="tx1"/>
              </a:solidFill>
            </a:endParaRPr>
          </a:p>
        </p:txBody>
      </p:sp>
      <p:sp>
        <p:nvSpPr>
          <p:cNvPr id="107" name="Rounded Rectangular Callout 106"/>
          <p:cNvSpPr/>
          <p:nvPr/>
        </p:nvSpPr>
        <p:spPr>
          <a:xfrm>
            <a:off x="6239888" y="154819"/>
            <a:ext cx="2430864" cy="1263348"/>
          </a:xfrm>
          <a:prstGeom prst="wedgeRoundRectCallout">
            <a:avLst>
              <a:gd name="adj1" fmla="val -46356"/>
              <a:gd name="adj2" fmla="val 120014"/>
              <a:gd name="adj3" fmla="val 16667"/>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solidFill>
                  <a:schemeClr val="tx1"/>
                </a:solidFill>
              </a:rPr>
              <a:t>Negligible because</a:t>
            </a:r>
            <a:br>
              <a:rPr lang="en-US" dirty="0" smtClean="0">
                <a:solidFill>
                  <a:schemeClr val="tx1"/>
                </a:solidFill>
              </a:rPr>
            </a:br>
            <a:r>
              <a:rPr lang="en-US" dirty="0" smtClean="0">
                <a:solidFill>
                  <a:schemeClr val="tx1"/>
                </a:solidFill>
              </a:rPr>
              <a:t>Gaussian kernel ≈ 0</a:t>
            </a:r>
            <a:endParaRPr lang="en-US" dirty="0">
              <a:solidFill>
                <a:schemeClr val="tx1"/>
              </a:solidFill>
            </a:endParaRPr>
          </a:p>
        </p:txBody>
      </p:sp>
      <p:sp>
        <p:nvSpPr>
          <p:cNvPr id="2" name="Left Brace 1"/>
          <p:cNvSpPr/>
          <p:nvPr/>
        </p:nvSpPr>
        <p:spPr>
          <a:xfrm rot="5400000">
            <a:off x="5902419" y="2251223"/>
            <a:ext cx="138817" cy="282808"/>
          </a:xfrm>
          <a:prstGeom prst="leftBrace">
            <a:avLst>
              <a:gd name="adj1" fmla="val 81156"/>
              <a:gd name="adj2" fmla="val 50000"/>
            </a:avLst>
          </a:prstGeom>
          <a:ln w="19050"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rgbClr val="000000"/>
                </a:solidFill>
              </a:ln>
            </a:endParaRPr>
          </a:p>
        </p:txBody>
      </p:sp>
      <p:sp>
        <p:nvSpPr>
          <p:cNvPr id="110" name="Left Brace 109"/>
          <p:cNvSpPr/>
          <p:nvPr/>
        </p:nvSpPr>
        <p:spPr>
          <a:xfrm rot="5400000">
            <a:off x="6246691" y="2251224"/>
            <a:ext cx="138817" cy="282808"/>
          </a:xfrm>
          <a:prstGeom prst="leftBrace">
            <a:avLst>
              <a:gd name="adj1" fmla="val 81156"/>
              <a:gd name="adj2" fmla="val 50000"/>
            </a:avLst>
          </a:prstGeom>
          <a:ln w="19050"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rgbClr val="000000"/>
                </a:solidFill>
              </a:ln>
            </a:endParaRPr>
          </a:p>
        </p:txBody>
      </p:sp>
      <p:sp>
        <p:nvSpPr>
          <p:cNvPr id="111" name="TextBox 110"/>
          <p:cNvSpPr txBox="1"/>
          <p:nvPr/>
        </p:nvSpPr>
        <p:spPr>
          <a:xfrm>
            <a:off x="2340307" y="3764042"/>
            <a:ext cx="2071401" cy="1169551"/>
          </a:xfrm>
          <a:prstGeom prst="rect">
            <a:avLst/>
          </a:prstGeom>
          <a:noFill/>
        </p:spPr>
        <p:txBody>
          <a:bodyPr wrap="none" rtlCol="0">
            <a:spAutoFit/>
          </a:bodyPr>
          <a:lstStyle/>
          <a:p>
            <a:pPr algn="ctr"/>
            <a:r>
              <a:rPr lang="en-US" sz="2400" b="1" dirty="0" smtClean="0"/>
              <a:t>Discontinuity</a:t>
            </a:r>
          </a:p>
          <a:p>
            <a:pPr algn="ctr"/>
            <a:r>
              <a:rPr lang="en-US" dirty="0" smtClean="0"/>
              <a:t>Unaffected</a:t>
            </a:r>
          </a:p>
          <a:p>
            <a:pPr algn="ctr"/>
            <a:r>
              <a:rPr lang="en-US" sz="2800" dirty="0" smtClean="0">
                <a:sym typeface="Wingdings"/>
              </a:rPr>
              <a:t></a:t>
            </a:r>
            <a:endParaRPr lang="en-US" sz="2800" dirty="0"/>
          </a:p>
        </p:txBody>
      </p:sp>
      <p:sp>
        <p:nvSpPr>
          <p:cNvPr id="112" name="TextBox 111"/>
          <p:cNvSpPr txBox="1"/>
          <p:nvPr/>
        </p:nvSpPr>
        <p:spPr>
          <a:xfrm>
            <a:off x="-30249" y="3764042"/>
            <a:ext cx="2332690" cy="1015663"/>
          </a:xfrm>
          <a:prstGeom prst="rect">
            <a:avLst/>
          </a:prstGeom>
          <a:noFill/>
        </p:spPr>
        <p:txBody>
          <a:bodyPr wrap="none" rtlCol="0">
            <a:spAutoFit/>
          </a:bodyPr>
          <a:lstStyle/>
          <a:p>
            <a:pPr algn="ctr"/>
            <a:r>
              <a:rPr lang="en-US" sz="2400" b="1" dirty="0" smtClean="0"/>
              <a:t>“Locally good”</a:t>
            </a:r>
          </a:p>
          <a:p>
            <a:pPr algn="ctr"/>
            <a:r>
              <a:rPr lang="en-US" dirty="0" smtClean="0"/>
              <a:t>Only left side</a:t>
            </a:r>
            <a:br>
              <a:rPr lang="en-US" dirty="0" smtClean="0"/>
            </a:br>
            <a:r>
              <a:rPr lang="en-US" dirty="0" smtClean="0"/>
              <a:t>is affected</a:t>
            </a:r>
            <a:endParaRPr lang="en-US" sz="1600" dirty="0"/>
          </a:p>
        </p:txBody>
      </p:sp>
      <p:sp>
        <p:nvSpPr>
          <p:cNvPr id="113" name="TextBox 112"/>
          <p:cNvSpPr txBox="1"/>
          <p:nvPr/>
        </p:nvSpPr>
        <p:spPr>
          <a:xfrm>
            <a:off x="4818734" y="3764042"/>
            <a:ext cx="1794081" cy="1446550"/>
          </a:xfrm>
          <a:prstGeom prst="rect">
            <a:avLst/>
          </a:prstGeom>
          <a:noFill/>
        </p:spPr>
        <p:txBody>
          <a:bodyPr wrap="none" rtlCol="0">
            <a:spAutoFit/>
          </a:bodyPr>
          <a:lstStyle/>
          <a:p>
            <a:pPr algn="ctr"/>
            <a:r>
              <a:rPr lang="en-US" sz="2400" b="1" dirty="0" smtClean="0"/>
              <a:t>Texture</a:t>
            </a:r>
          </a:p>
          <a:p>
            <a:pPr algn="ctr"/>
            <a:r>
              <a:rPr lang="en-US" dirty="0" smtClean="0"/>
              <a:t>Left side is ok,</a:t>
            </a:r>
          </a:p>
          <a:p>
            <a:pPr algn="ctr"/>
            <a:r>
              <a:rPr lang="en-US" dirty="0" smtClean="0"/>
              <a:t>right side is not</a:t>
            </a:r>
          </a:p>
          <a:p>
            <a:pPr algn="ctr"/>
            <a:r>
              <a:rPr lang="en-US" sz="2800" dirty="0" smtClean="0">
                <a:sym typeface="Wingdings"/>
              </a:rPr>
              <a:t></a:t>
            </a:r>
            <a:endParaRPr lang="en-US" sz="2800" dirty="0"/>
          </a:p>
        </p:txBody>
      </p:sp>
      <p:sp>
        <p:nvSpPr>
          <p:cNvPr id="118" name="Slide Number Placeholder 117"/>
          <p:cNvSpPr>
            <a:spLocks noGrp="1"/>
          </p:cNvSpPr>
          <p:nvPr>
            <p:ph type="sldNum" sz="quarter" idx="4294967295"/>
          </p:nvPr>
        </p:nvSpPr>
        <p:spPr>
          <a:xfrm>
            <a:off x="7010400" y="6491818"/>
            <a:ext cx="2133600" cy="366183"/>
          </a:xfrm>
          <a:prstGeom prst="rect">
            <a:avLst/>
          </a:prstGeom>
        </p:spPr>
        <p:txBody>
          <a:bodyPr/>
          <a:lstStyle/>
          <a:p>
            <a:pPr>
              <a:defRPr/>
            </a:pPr>
            <a:fld id="{C9D834AA-9078-485F-B296-3D20E2BA1C83}" type="slidenum">
              <a:rPr lang="en-US" smtClean="0"/>
              <a:pPr>
                <a:defRPr/>
              </a:pPr>
              <a:t>34</a:t>
            </a:fld>
            <a:endParaRPr lang="en-US"/>
          </a:p>
        </p:txBody>
      </p:sp>
      <p:sp>
        <p:nvSpPr>
          <p:cNvPr id="119" name="Rectangle 118"/>
          <p:cNvSpPr/>
          <p:nvPr/>
        </p:nvSpPr>
        <p:spPr>
          <a:xfrm>
            <a:off x="2245570" y="5352939"/>
            <a:ext cx="3062185" cy="92333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b="1" dirty="0" smtClean="0"/>
              <a:t>Good approximation </a:t>
            </a:r>
          </a:p>
          <a:p>
            <a:pPr algn="ctr"/>
            <a:r>
              <a:rPr lang="en-US" b="1" dirty="0" smtClean="0"/>
              <a:t>to ideal case overall  </a:t>
            </a:r>
            <a:r>
              <a:rPr lang="en-US" b="1" dirty="0" smtClean="0">
                <a:sym typeface="Wingdings"/>
              </a:rPr>
              <a:t></a:t>
            </a:r>
          </a:p>
          <a:p>
            <a:pPr algn="ctr"/>
            <a:r>
              <a:rPr lang="en-US" dirty="0" smtClean="0">
                <a:sym typeface="Wingdings"/>
              </a:rPr>
              <a:t>(formal treatment in paper)</a:t>
            </a:r>
            <a:endParaRPr lang="en-US" dirty="0"/>
          </a:p>
        </p:txBody>
      </p:sp>
    </p:spTree>
    <p:extLst>
      <p:ext uri="{BB962C8B-B14F-4D97-AF65-F5344CB8AC3E}">
        <p14:creationId xmlns:p14="http://schemas.microsoft.com/office/powerpoint/2010/main" val="37258758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p:cNvPicPr>
            <a:picLocks noChangeAspect="1"/>
          </p:cNvPicPr>
          <p:nvPr/>
        </p:nvPicPr>
        <p:blipFill>
          <a:blip r:embed="rId3"/>
          <a:srcRect/>
          <a:stretch>
            <a:fillRect/>
          </a:stretch>
        </p:blipFill>
        <p:spPr bwMode="auto">
          <a:xfrm>
            <a:off x="711200" y="0"/>
            <a:ext cx="7715250" cy="6858000"/>
          </a:xfrm>
          <a:prstGeom prst="rect">
            <a:avLst/>
          </a:prstGeom>
          <a:noFill/>
          <a:ln w="9525">
            <a:noFill/>
            <a:miter lim="800000"/>
            <a:headEnd/>
            <a:tailEnd/>
          </a:ln>
        </p:spPr>
      </p:pic>
      <p:sp>
        <p:nvSpPr>
          <p:cNvPr id="2" name="Title 1"/>
          <p:cNvSpPr>
            <a:spLocks noGrp="1"/>
          </p:cNvSpPr>
          <p:nvPr>
            <p:ph type="title"/>
          </p:nvPr>
        </p:nvSpPr>
        <p:spPr>
          <a:xfrm>
            <a:off x="3154364" y="1"/>
            <a:ext cx="5272087" cy="1418167"/>
          </a:xfrm>
        </p:spPr>
        <p:txBody>
          <a:bodyPr rtlCol="0">
            <a:normAutofit/>
          </a:bodyPr>
          <a:lstStyle/>
          <a:p>
            <a:pPr algn="r" fontAlgn="auto">
              <a:spcAft>
                <a:spcPts val="0"/>
              </a:spcAft>
              <a:defRPr/>
            </a:pPr>
            <a:r>
              <a:rPr lang="en-US" dirty="0" smtClean="0">
                <a:solidFill>
                  <a:schemeClr val="bg1"/>
                </a:solidFill>
              </a:rPr>
              <a:t>Texture Manipulation</a:t>
            </a:r>
            <a:br>
              <a:rPr lang="en-US" dirty="0" smtClean="0">
                <a:solidFill>
                  <a:schemeClr val="bg1"/>
                </a:solidFill>
              </a:rPr>
            </a:br>
            <a:r>
              <a:rPr lang="en-US" dirty="0" smtClean="0">
                <a:solidFill>
                  <a:schemeClr val="bg1"/>
                </a:solidFill>
              </a:rPr>
              <a:t>Input</a:t>
            </a:r>
            <a:endParaRPr lang="en-US" dirty="0">
              <a:solidFill>
                <a:schemeClr val="bg1"/>
              </a:solidFill>
            </a:endParaRPr>
          </a:p>
        </p:txBody>
      </p:sp>
      <p:sp>
        <p:nvSpPr>
          <p:cNvPr id="9" name="Slide Number Placeholder 8"/>
          <p:cNvSpPr>
            <a:spLocks noGrp="1"/>
          </p:cNvSpPr>
          <p:nvPr>
            <p:ph type="sldNum" sz="quarter" idx="4294967295"/>
          </p:nvPr>
        </p:nvSpPr>
        <p:spPr>
          <a:xfrm>
            <a:off x="7010400" y="6491818"/>
            <a:ext cx="2133600" cy="366183"/>
          </a:xfrm>
          <a:prstGeom prst="rect">
            <a:avLst/>
          </a:prstGeom>
        </p:spPr>
        <p:txBody>
          <a:bodyPr/>
          <a:lstStyle/>
          <a:p>
            <a:pPr>
              <a:defRPr/>
            </a:pPr>
            <a:fld id="{C9D834AA-9078-485F-B296-3D20E2BA1C83}" type="slidenum">
              <a:rPr lang="en-US" smtClean="0"/>
              <a:pPr>
                <a:defRPr/>
              </a:pPr>
              <a:t>35</a:t>
            </a:fld>
            <a:endParaRPr lang="en-US"/>
          </a:p>
        </p:txBody>
      </p:sp>
    </p:spTree>
    <p:extLst>
      <p:ext uri="{BB962C8B-B14F-4D97-AF65-F5344CB8AC3E}">
        <p14:creationId xmlns:p14="http://schemas.microsoft.com/office/powerpoint/2010/main" val="42787413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p:cNvPicPr>
          <p:nvPr/>
        </p:nvPicPr>
        <p:blipFill>
          <a:blip r:embed="rId3"/>
          <a:srcRect/>
          <a:stretch>
            <a:fillRect/>
          </a:stretch>
        </p:blipFill>
        <p:spPr bwMode="auto">
          <a:xfrm>
            <a:off x="711200" y="0"/>
            <a:ext cx="7715250" cy="6858000"/>
          </a:xfrm>
          <a:prstGeom prst="rect">
            <a:avLst/>
          </a:prstGeom>
          <a:noFill/>
          <a:ln w="9525">
            <a:noFill/>
            <a:miter lim="800000"/>
            <a:headEnd/>
            <a:tailEnd/>
          </a:ln>
        </p:spPr>
      </p:pic>
      <p:sp>
        <p:nvSpPr>
          <p:cNvPr id="2" name="Title 1"/>
          <p:cNvSpPr>
            <a:spLocks noGrp="1"/>
          </p:cNvSpPr>
          <p:nvPr>
            <p:ph type="title"/>
          </p:nvPr>
        </p:nvSpPr>
        <p:spPr>
          <a:xfrm>
            <a:off x="3154364" y="1"/>
            <a:ext cx="5272087" cy="1418167"/>
          </a:xfrm>
        </p:spPr>
        <p:txBody>
          <a:bodyPr rtlCol="0">
            <a:normAutofit/>
          </a:bodyPr>
          <a:lstStyle/>
          <a:p>
            <a:pPr algn="r" fontAlgn="auto">
              <a:spcAft>
                <a:spcPts val="0"/>
              </a:spcAft>
              <a:defRPr/>
            </a:pPr>
            <a:r>
              <a:rPr lang="en-US" dirty="0" smtClean="0">
                <a:solidFill>
                  <a:schemeClr val="bg1"/>
                </a:solidFill>
              </a:rPr>
              <a:t>Texture Manipulation</a:t>
            </a:r>
            <a:br>
              <a:rPr lang="en-US" dirty="0" smtClean="0">
                <a:solidFill>
                  <a:schemeClr val="bg1"/>
                </a:solidFill>
              </a:rPr>
            </a:br>
            <a:r>
              <a:rPr lang="en-US" dirty="0" smtClean="0">
                <a:solidFill>
                  <a:schemeClr val="bg1"/>
                </a:solidFill>
              </a:rPr>
              <a:t>Decrease</a:t>
            </a:r>
            <a:endParaRPr lang="en-US" dirty="0">
              <a:solidFill>
                <a:schemeClr val="bg1"/>
              </a:solidFill>
            </a:endParaRPr>
          </a:p>
        </p:txBody>
      </p:sp>
      <p:sp>
        <p:nvSpPr>
          <p:cNvPr id="9" name="Slide Number Placeholder 8"/>
          <p:cNvSpPr>
            <a:spLocks noGrp="1"/>
          </p:cNvSpPr>
          <p:nvPr>
            <p:ph type="sldNum" sz="quarter" idx="4294967295"/>
          </p:nvPr>
        </p:nvSpPr>
        <p:spPr>
          <a:xfrm>
            <a:off x="7010400" y="6491818"/>
            <a:ext cx="2133600" cy="366183"/>
          </a:xfrm>
          <a:prstGeom prst="rect">
            <a:avLst/>
          </a:prstGeom>
        </p:spPr>
        <p:txBody>
          <a:bodyPr/>
          <a:lstStyle/>
          <a:p>
            <a:pPr>
              <a:defRPr/>
            </a:pPr>
            <a:fld id="{C9D834AA-9078-485F-B296-3D20E2BA1C83}" type="slidenum">
              <a:rPr lang="en-US" smtClean="0"/>
              <a:pPr>
                <a:defRPr/>
              </a:pPr>
              <a:t>36</a:t>
            </a:fld>
            <a:endParaRPr lang="en-US"/>
          </a:p>
        </p:txBody>
      </p:sp>
    </p:spTree>
    <p:extLst>
      <p:ext uri="{BB962C8B-B14F-4D97-AF65-F5344CB8AC3E}">
        <p14:creationId xmlns:p14="http://schemas.microsoft.com/office/powerpoint/2010/main" val="1527611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p:cNvPicPr>
            <a:picLocks noChangeAspect="1"/>
          </p:cNvPicPr>
          <p:nvPr/>
        </p:nvPicPr>
        <p:blipFill>
          <a:blip r:embed="rId3"/>
          <a:srcRect/>
          <a:stretch>
            <a:fillRect/>
          </a:stretch>
        </p:blipFill>
        <p:spPr bwMode="auto">
          <a:xfrm>
            <a:off x="711200" y="0"/>
            <a:ext cx="7715250" cy="6858000"/>
          </a:xfrm>
          <a:prstGeom prst="rect">
            <a:avLst/>
          </a:prstGeom>
          <a:noFill/>
          <a:ln w="9525">
            <a:noFill/>
            <a:miter lim="800000"/>
            <a:headEnd/>
            <a:tailEnd/>
          </a:ln>
        </p:spPr>
      </p:pic>
      <p:sp>
        <p:nvSpPr>
          <p:cNvPr id="2" name="Title 1"/>
          <p:cNvSpPr>
            <a:spLocks noGrp="1"/>
          </p:cNvSpPr>
          <p:nvPr>
            <p:ph type="title"/>
          </p:nvPr>
        </p:nvSpPr>
        <p:spPr>
          <a:xfrm>
            <a:off x="3154364" y="1"/>
            <a:ext cx="5272087" cy="1418167"/>
          </a:xfrm>
        </p:spPr>
        <p:txBody>
          <a:bodyPr rtlCol="0">
            <a:normAutofit/>
          </a:bodyPr>
          <a:lstStyle/>
          <a:p>
            <a:pPr algn="r" fontAlgn="auto">
              <a:spcAft>
                <a:spcPts val="0"/>
              </a:spcAft>
              <a:defRPr/>
            </a:pPr>
            <a:r>
              <a:rPr lang="en-US" dirty="0" smtClean="0">
                <a:solidFill>
                  <a:schemeClr val="bg1"/>
                </a:solidFill>
              </a:rPr>
              <a:t>Texture Manipulation</a:t>
            </a:r>
            <a:br>
              <a:rPr lang="en-US" dirty="0" smtClean="0">
                <a:solidFill>
                  <a:schemeClr val="bg1"/>
                </a:solidFill>
              </a:rPr>
            </a:br>
            <a:r>
              <a:rPr lang="en-US" dirty="0" smtClean="0">
                <a:solidFill>
                  <a:schemeClr val="bg1"/>
                </a:solidFill>
              </a:rPr>
              <a:t>Small Increase</a:t>
            </a:r>
            <a:endParaRPr lang="en-US" dirty="0">
              <a:solidFill>
                <a:schemeClr val="bg1"/>
              </a:solidFill>
            </a:endParaRPr>
          </a:p>
        </p:txBody>
      </p:sp>
      <p:sp>
        <p:nvSpPr>
          <p:cNvPr id="9" name="Slide Number Placeholder 8"/>
          <p:cNvSpPr>
            <a:spLocks noGrp="1"/>
          </p:cNvSpPr>
          <p:nvPr>
            <p:ph type="sldNum" sz="quarter" idx="4294967295"/>
          </p:nvPr>
        </p:nvSpPr>
        <p:spPr>
          <a:xfrm>
            <a:off x="7010400" y="6491818"/>
            <a:ext cx="2133600" cy="366183"/>
          </a:xfrm>
          <a:prstGeom prst="rect">
            <a:avLst/>
          </a:prstGeom>
        </p:spPr>
        <p:txBody>
          <a:bodyPr/>
          <a:lstStyle/>
          <a:p>
            <a:pPr>
              <a:defRPr/>
            </a:pPr>
            <a:fld id="{C9D834AA-9078-485F-B296-3D20E2BA1C83}" type="slidenum">
              <a:rPr lang="en-US" smtClean="0"/>
              <a:pPr>
                <a:defRPr/>
              </a:pPr>
              <a:t>37</a:t>
            </a:fld>
            <a:endParaRPr lang="en-US"/>
          </a:p>
        </p:txBody>
      </p:sp>
    </p:spTree>
    <p:extLst>
      <p:ext uri="{BB962C8B-B14F-4D97-AF65-F5344CB8AC3E}">
        <p14:creationId xmlns:p14="http://schemas.microsoft.com/office/powerpoint/2010/main" val="26403422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p:cNvPicPr>
          <p:nvPr/>
        </p:nvPicPr>
        <p:blipFill>
          <a:blip r:embed="rId3"/>
          <a:srcRect/>
          <a:stretch>
            <a:fillRect/>
          </a:stretch>
        </p:blipFill>
        <p:spPr bwMode="auto">
          <a:xfrm>
            <a:off x="711200" y="0"/>
            <a:ext cx="7715250" cy="6858000"/>
          </a:xfrm>
          <a:prstGeom prst="rect">
            <a:avLst/>
          </a:prstGeom>
          <a:noFill/>
          <a:ln w="9525">
            <a:noFill/>
            <a:miter lim="800000"/>
            <a:headEnd/>
            <a:tailEnd/>
          </a:ln>
        </p:spPr>
      </p:pic>
      <p:sp>
        <p:nvSpPr>
          <p:cNvPr id="2" name="Title 1"/>
          <p:cNvSpPr>
            <a:spLocks noGrp="1"/>
          </p:cNvSpPr>
          <p:nvPr>
            <p:ph type="title"/>
          </p:nvPr>
        </p:nvSpPr>
        <p:spPr>
          <a:xfrm>
            <a:off x="3154364" y="1"/>
            <a:ext cx="5272087" cy="1418167"/>
          </a:xfrm>
        </p:spPr>
        <p:txBody>
          <a:bodyPr rtlCol="0">
            <a:normAutofit/>
          </a:bodyPr>
          <a:lstStyle/>
          <a:p>
            <a:pPr algn="r" fontAlgn="auto">
              <a:spcAft>
                <a:spcPts val="0"/>
              </a:spcAft>
              <a:defRPr/>
            </a:pPr>
            <a:r>
              <a:rPr lang="en-US" dirty="0" smtClean="0">
                <a:solidFill>
                  <a:schemeClr val="bg1"/>
                </a:solidFill>
              </a:rPr>
              <a:t>Texture Manipulation</a:t>
            </a:r>
            <a:br>
              <a:rPr lang="en-US" dirty="0" smtClean="0">
                <a:solidFill>
                  <a:schemeClr val="bg1"/>
                </a:solidFill>
              </a:rPr>
            </a:br>
            <a:r>
              <a:rPr lang="en-US" dirty="0" smtClean="0">
                <a:solidFill>
                  <a:schemeClr val="bg1"/>
                </a:solidFill>
              </a:rPr>
              <a:t>Large Increase</a:t>
            </a:r>
            <a:endParaRPr lang="en-US" dirty="0">
              <a:solidFill>
                <a:schemeClr val="bg1"/>
              </a:solidFill>
            </a:endParaRPr>
          </a:p>
        </p:txBody>
      </p:sp>
      <p:sp>
        <p:nvSpPr>
          <p:cNvPr id="9" name="Slide Number Placeholder 8"/>
          <p:cNvSpPr>
            <a:spLocks noGrp="1"/>
          </p:cNvSpPr>
          <p:nvPr>
            <p:ph type="sldNum" sz="quarter" idx="4294967295"/>
          </p:nvPr>
        </p:nvSpPr>
        <p:spPr>
          <a:xfrm>
            <a:off x="7010400" y="6491818"/>
            <a:ext cx="2133600" cy="366183"/>
          </a:xfrm>
          <a:prstGeom prst="rect">
            <a:avLst/>
          </a:prstGeom>
        </p:spPr>
        <p:txBody>
          <a:bodyPr/>
          <a:lstStyle/>
          <a:p>
            <a:pPr>
              <a:defRPr/>
            </a:pPr>
            <a:fld id="{C9D834AA-9078-485F-B296-3D20E2BA1C83}" type="slidenum">
              <a:rPr lang="en-US" smtClean="0"/>
              <a:pPr>
                <a:defRPr/>
              </a:pPr>
              <a:t>38</a:t>
            </a:fld>
            <a:endParaRPr lang="en-US"/>
          </a:p>
        </p:txBody>
      </p:sp>
    </p:spTree>
    <p:extLst>
      <p:ext uri="{BB962C8B-B14F-4D97-AF65-F5344CB8AC3E}">
        <p14:creationId xmlns:p14="http://schemas.microsoft.com/office/powerpoint/2010/main" val="41538256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p:cNvPicPr>
            <a:picLocks noChangeAspect="1"/>
          </p:cNvPicPr>
          <p:nvPr/>
        </p:nvPicPr>
        <p:blipFill>
          <a:blip r:embed="rId3"/>
          <a:srcRect/>
          <a:stretch>
            <a:fillRect/>
          </a:stretch>
        </p:blipFill>
        <p:spPr bwMode="auto">
          <a:xfrm>
            <a:off x="711200" y="0"/>
            <a:ext cx="7715250" cy="6858000"/>
          </a:xfrm>
          <a:prstGeom prst="rect">
            <a:avLst/>
          </a:prstGeom>
          <a:noFill/>
          <a:ln w="9525">
            <a:noFill/>
            <a:miter lim="800000"/>
            <a:headEnd/>
            <a:tailEnd/>
          </a:ln>
        </p:spPr>
      </p:pic>
      <p:sp>
        <p:nvSpPr>
          <p:cNvPr id="2" name="Title 1"/>
          <p:cNvSpPr>
            <a:spLocks noGrp="1"/>
          </p:cNvSpPr>
          <p:nvPr>
            <p:ph type="title"/>
          </p:nvPr>
        </p:nvSpPr>
        <p:spPr>
          <a:xfrm>
            <a:off x="3154364" y="1"/>
            <a:ext cx="5272087" cy="1418167"/>
          </a:xfrm>
        </p:spPr>
        <p:txBody>
          <a:bodyPr rtlCol="0">
            <a:normAutofit/>
          </a:bodyPr>
          <a:lstStyle/>
          <a:p>
            <a:pPr algn="r" fontAlgn="auto">
              <a:spcAft>
                <a:spcPts val="0"/>
              </a:spcAft>
              <a:defRPr/>
            </a:pPr>
            <a:r>
              <a:rPr lang="en-US" dirty="0" smtClean="0">
                <a:solidFill>
                  <a:schemeClr val="bg1"/>
                </a:solidFill>
              </a:rPr>
              <a:t>Texture Manipulation</a:t>
            </a:r>
            <a:br>
              <a:rPr lang="en-US" dirty="0" smtClean="0">
                <a:solidFill>
                  <a:schemeClr val="bg1"/>
                </a:solidFill>
              </a:rPr>
            </a:br>
            <a:r>
              <a:rPr lang="en-US" dirty="0" smtClean="0">
                <a:solidFill>
                  <a:schemeClr val="bg1"/>
                </a:solidFill>
              </a:rPr>
              <a:t>Input</a:t>
            </a:r>
            <a:endParaRPr lang="en-US" dirty="0">
              <a:solidFill>
                <a:schemeClr val="bg1"/>
              </a:solidFill>
            </a:endParaRPr>
          </a:p>
        </p:txBody>
      </p:sp>
      <p:sp>
        <p:nvSpPr>
          <p:cNvPr id="9" name="Slide Number Placeholder 8"/>
          <p:cNvSpPr>
            <a:spLocks noGrp="1"/>
          </p:cNvSpPr>
          <p:nvPr>
            <p:ph type="sldNum" sz="quarter" idx="4294967295"/>
          </p:nvPr>
        </p:nvSpPr>
        <p:spPr>
          <a:xfrm>
            <a:off x="7010400" y="6491818"/>
            <a:ext cx="2133600" cy="366183"/>
          </a:xfrm>
          <a:prstGeom prst="rect">
            <a:avLst/>
          </a:prstGeom>
        </p:spPr>
        <p:txBody>
          <a:bodyPr/>
          <a:lstStyle/>
          <a:p>
            <a:pPr>
              <a:defRPr/>
            </a:pPr>
            <a:fld id="{C9D834AA-9078-485F-B296-3D20E2BA1C83}" type="slidenum">
              <a:rPr lang="en-US" smtClean="0"/>
              <a:pPr>
                <a:defRPr/>
              </a:pPr>
              <a:t>39</a:t>
            </a:fld>
            <a:endParaRPr lang="en-US"/>
          </a:p>
        </p:txBody>
      </p:sp>
    </p:spTree>
    <p:extLst>
      <p:ext uri="{BB962C8B-B14F-4D97-AF65-F5344CB8AC3E}">
        <p14:creationId xmlns:p14="http://schemas.microsoft.com/office/powerpoint/2010/main" val="14295540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altLang="zh-TW" sz="3200" smtClean="0"/>
              <a:t>Long exposure</a:t>
            </a:r>
          </a:p>
        </p:txBody>
      </p:sp>
      <p:sp>
        <p:nvSpPr>
          <p:cNvPr id="30723" name="Text Box 5"/>
          <p:cNvSpPr txBox="1">
            <a:spLocks noChangeArrowheads="1"/>
          </p:cNvSpPr>
          <p:nvPr/>
        </p:nvSpPr>
        <p:spPr bwMode="auto">
          <a:xfrm>
            <a:off x="1676400" y="908050"/>
            <a:ext cx="812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eaLnBrk="1" fontAlgn="base" hangingPunct="1">
              <a:spcBef>
                <a:spcPct val="50000"/>
              </a:spcBef>
              <a:spcAft>
                <a:spcPct val="0"/>
              </a:spcAft>
            </a:pPr>
            <a:r>
              <a:rPr kumimoji="0" lang="en-US" altLang="zh-TW" sz="3200">
                <a:solidFill>
                  <a:srgbClr val="000000"/>
                </a:solidFill>
                <a:latin typeface="Times New Roman" pitchFamily="18" charset="0"/>
              </a:rPr>
              <a:t>10</a:t>
            </a:r>
            <a:r>
              <a:rPr kumimoji="0" lang="en-US" altLang="zh-TW" sz="3200" baseline="30000">
                <a:solidFill>
                  <a:srgbClr val="000000"/>
                </a:solidFill>
                <a:latin typeface="Times New Roman" pitchFamily="18" charset="0"/>
              </a:rPr>
              <a:t>-6</a:t>
            </a:r>
          </a:p>
        </p:txBody>
      </p:sp>
      <p:sp>
        <p:nvSpPr>
          <p:cNvPr id="30724" name="Line 6"/>
          <p:cNvSpPr>
            <a:spLocks noChangeShapeType="1"/>
          </p:cNvSpPr>
          <p:nvPr/>
        </p:nvSpPr>
        <p:spPr bwMode="auto">
          <a:xfrm>
            <a:off x="1905000" y="151765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algn="ctr" fontAlgn="base">
              <a:spcBef>
                <a:spcPct val="0"/>
              </a:spcBef>
              <a:spcAft>
                <a:spcPct val="0"/>
              </a:spcAft>
            </a:pPr>
            <a:endParaRPr kumimoji="1" lang="zh-TW" altLang="en-US">
              <a:solidFill>
                <a:srgbClr val="000000"/>
              </a:solidFill>
              <a:latin typeface="Arial" charset="0"/>
            </a:endParaRPr>
          </a:p>
        </p:txBody>
      </p:sp>
      <p:sp>
        <p:nvSpPr>
          <p:cNvPr id="30725" name="Line 7"/>
          <p:cNvSpPr>
            <a:spLocks noChangeShapeType="1"/>
          </p:cNvSpPr>
          <p:nvPr/>
        </p:nvSpPr>
        <p:spPr bwMode="auto">
          <a:xfrm>
            <a:off x="2438400" y="151765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algn="ctr" fontAlgn="base">
              <a:spcBef>
                <a:spcPct val="0"/>
              </a:spcBef>
              <a:spcAft>
                <a:spcPct val="0"/>
              </a:spcAft>
            </a:pPr>
            <a:endParaRPr kumimoji="1" lang="zh-TW" altLang="en-US">
              <a:solidFill>
                <a:srgbClr val="000000"/>
              </a:solidFill>
              <a:latin typeface="Arial" charset="0"/>
            </a:endParaRPr>
          </a:p>
        </p:txBody>
      </p:sp>
      <p:sp>
        <p:nvSpPr>
          <p:cNvPr id="30726" name="Line 8"/>
          <p:cNvSpPr>
            <a:spLocks noChangeShapeType="1"/>
          </p:cNvSpPr>
          <p:nvPr/>
        </p:nvSpPr>
        <p:spPr bwMode="auto">
          <a:xfrm>
            <a:off x="2971800" y="151765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algn="ctr" fontAlgn="base">
              <a:spcBef>
                <a:spcPct val="0"/>
              </a:spcBef>
              <a:spcAft>
                <a:spcPct val="0"/>
              </a:spcAft>
            </a:pPr>
            <a:endParaRPr kumimoji="1" lang="zh-TW" altLang="en-US">
              <a:solidFill>
                <a:srgbClr val="000000"/>
              </a:solidFill>
              <a:latin typeface="Arial" charset="0"/>
            </a:endParaRPr>
          </a:p>
        </p:txBody>
      </p:sp>
      <p:sp>
        <p:nvSpPr>
          <p:cNvPr id="30727" name="Line 9"/>
          <p:cNvSpPr>
            <a:spLocks noChangeShapeType="1"/>
          </p:cNvSpPr>
          <p:nvPr/>
        </p:nvSpPr>
        <p:spPr bwMode="auto">
          <a:xfrm>
            <a:off x="3505200" y="151765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algn="ctr" fontAlgn="base">
              <a:spcBef>
                <a:spcPct val="0"/>
              </a:spcBef>
              <a:spcAft>
                <a:spcPct val="0"/>
              </a:spcAft>
            </a:pPr>
            <a:endParaRPr kumimoji="1" lang="zh-TW" altLang="en-US">
              <a:solidFill>
                <a:srgbClr val="000000"/>
              </a:solidFill>
              <a:latin typeface="Arial" charset="0"/>
            </a:endParaRPr>
          </a:p>
        </p:txBody>
      </p:sp>
      <p:sp>
        <p:nvSpPr>
          <p:cNvPr id="30728" name="Line 10"/>
          <p:cNvSpPr>
            <a:spLocks noChangeShapeType="1"/>
          </p:cNvSpPr>
          <p:nvPr/>
        </p:nvSpPr>
        <p:spPr bwMode="auto">
          <a:xfrm>
            <a:off x="4038600" y="151765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algn="ctr" fontAlgn="base">
              <a:spcBef>
                <a:spcPct val="0"/>
              </a:spcBef>
              <a:spcAft>
                <a:spcPct val="0"/>
              </a:spcAft>
            </a:pPr>
            <a:endParaRPr kumimoji="1" lang="zh-TW" altLang="en-US">
              <a:solidFill>
                <a:srgbClr val="000000"/>
              </a:solidFill>
              <a:latin typeface="Arial" charset="0"/>
            </a:endParaRPr>
          </a:p>
        </p:txBody>
      </p:sp>
      <p:sp>
        <p:nvSpPr>
          <p:cNvPr id="30729" name="Line 11"/>
          <p:cNvSpPr>
            <a:spLocks noChangeShapeType="1"/>
          </p:cNvSpPr>
          <p:nvPr/>
        </p:nvSpPr>
        <p:spPr bwMode="auto">
          <a:xfrm>
            <a:off x="4572000" y="151765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algn="ctr" fontAlgn="base">
              <a:spcBef>
                <a:spcPct val="0"/>
              </a:spcBef>
              <a:spcAft>
                <a:spcPct val="0"/>
              </a:spcAft>
            </a:pPr>
            <a:endParaRPr kumimoji="1" lang="zh-TW" altLang="en-US">
              <a:solidFill>
                <a:srgbClr val="000000"/>
              </a:solidFill>
              <a:latin typeface="Arial" charset="0"/>
            </a:endParaRPr>
          </a:p>
        </p:txBody>
      </p:sp>
      <p:sp>
        <p:nvSpPr>
          <p:cNvPr id="30730" name="Line 12"/>
          <p:cNvSpPr>
            <a:spLocks noChangeShapeType="1"/>
          </p:cNvSpPr>
          <p:nvPr/>
        </p:nvSpPr>
        <p:spPr bwMode="auto">
          <a:xfrm>
            <a:off x="5105400" y="151765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algn="ctr" fontAlgn="base">
              <a:spcBef>
                <a:spcPct val="0"/>
              </a:spcBef>
              <a:spcAft>
                <a:spcPct val="0"/>
              </a:spcAft>
            </a:pPr>
            <a:endParaRPr kumimoji="1" lang="zh-TW" altLang="en-US">
              <a:solidFill>
                <a:srgbClr val="000000"/>
              </a:solidFill>
              <a:latin typeface="Arial" charset="0"/>
            </a:endParaRPr>
          </a:p>
        </p:txBody>
      </p:sp>
      <p:sp>
        <p:nvSpPr>
          <p:cNvPr id="30731" name="Line 13"/>
          <p:cNvSpPr>
            <a:spLocks noChangeShapeType="1"/>
          </p:cNvSpPr>
          <p:nvPr/>
        </p:nvSpPr>
        <p:spPr bwMode="auto">
          <a:xfrm>
            <a:off x="5638800" y="151765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algn="ctr" fontAlgn="base">
              <a:spcBef>
                <a:spcPct val="0"/>
              </a:spcBef>
              <a:spcAft>
                <a:spcPct val="0"/>
              </a:spcAft>
            </a:pPr>
            <a:endParaRPr kumimoji="1" lang="zh-TW" altLang="en-US">
              <a:solidFill>
                <a:srgbClr val="000000"/>
              </a:solidFill>
              <a:latin typeface="Arial" charset="0"/>
            </a:endParaRPr>
          </a:p>
        </p:txBody>
      </p:sp>
      <p:sp>
        <p:nvSpPr>
          <p:cNvPr id="30732" name="Line 14"/>
          <p:cNvSpPr>
            <a:spLocks noChangeShapeType="1"/>
          </p:cNvSpPr>
          <p:nvPr/>
        </p:nvSpPr>
        <p:spPr bwMode="auto">
          <a:xfrm>
            <a:off x="6172200" y="151765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algn="ctr" fontAlgn="base">
              <a:spcBef>
                <a:spcPct val="0"/>
              </a:spcBef>
              <a:spcAft>
                <a:spcPct val="0"/>
              </a:spcAft>
            </a:pPr>
            <a:endParaRPr kumimoji="1" lang="zh-TW" altLang="en-US">
              <a:solidFill>
                <a:srgbClr val="000000"/>
              </a:solidFill>
              <a:latin typeface="Arial" charset="0"/>
            </a:endParaRPr>
          </a:p>
        </p:txBody>
      </p:sp>
      <p:sp>
        <p:nvSpPr>
          <p:cNvPr id="30733" name="Line 15"/>
          <p:cNvSpPr>
            <a:spLocks noChangeShapeType="1"/>
          </p:cNvSpPr>
          <p:nvPr/>
        </p:nvSpPr>
        <p:spPr bwMode="auto">
          <a:xfrm>
            <a:off x="6705600" y="151765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algn="ctr" fontAlgn="base">
              <a:spcBef>
                <a:spcPct val="0"/>
              </a:spcBef>
              <a:spcAft>
                <a:spcPct val="0"/>
              </a:spcAft>
            </a:pPr>
            <a:endParaRPr kumimoji="1" lang="zh-TW" altLang="en-US">
              <a:solidFill>
                <a:srgbClr val="000000"/>
              </a:solidFill>
              <a:latin typeface="Arial" charset="0"/>
            </a:endParaRPr>
          </a:p>
        </p:txBody>
      </p:sp>
      <p:sp>
        <p:nvSpPr>
          <p:cNvPr id="30734" name="Line 16"/>
          <p:cNvSpPr>
            <a:spLocks noChangeShapeType="1"/>
          </p:cNvSpPr>
          <p:nvPr/>
        </p:nvSpPr>
        <p:spPr bwMode="auto">
          <a:xfrm>
            <a:off x="7239000" y="151765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algn="ctr" fontAlgn="base">
              <a:spcBef>
                <a:spcPct val="0"/>
              </a:spcBef>
              <a:spcAft>
                <a:spcPct val="0"/>
              </a:spcAft>
            </a:pPr>
            <a:endParaRPr kumimoji="1" lang="zh-TW" altLang="en-US">
              <a:solidFill>
                <a:srgbClr val="000000"/>
              </a:solidFill>
              <a:latin typeface="Arial" charset="0"/>
            </a:endParaRPr>
          </a:p>
        </p:txBody>
      </p:sp>
      <p:sp>
        <p:nvSpPr>
          <p:cNvPr id="30735" name="Line 17"/>
          <p:cNvSpPr>
            <a:spLocks noChangeShapeType="1"/>
          </p:cNvSpPr>
          <p:nvPr/>
        </p:nvSpPr>
        <p:spPr bwMode="auto">
          <a:xfrm>
            <a:off x="7772400" y="151765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algn="ctr" fontAlgn="base">
              <a:spcBef>
                <a:spcPct val="0"/>
              </a:spcBef>
              <a:spcAft>
                <a:spcPct val="0"/>
              </a:spcAft>
            </a:pPr>
            <a:endParaRPr kumimoji="1" lang="zh-TW" altLang="en-US">
              <a:solidFill>
                <a:srgbClr val="000000"/>
              </a:solidFill>
              <a:latin typeface="Arial" charset="0"/>
            </a:endParaRPr>
          </a:p>
        </p:txBody>
      </p:sp>
      <p:sp>
        <p:nvSpPr>
          <p:cNvPr id="30736" name="Line 18"/>
          <p:cNvSpPr>
            <a:spLocks noChangeShapeType="1"/>
          </p:cNvSpPr>
          <p:nvPr/>
        </p:nvSpPr>
        <p:spPr bwMode="auto">
          <a:xfrm>
            <a:off x="8305800" y="151765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algn="ctr" fontAlgn="base">
              <a:spcBef>
                <a:spcPct val="0"/>
              </a:spcBef>
              <a:spcAft>
                <a:spcPct val="0"/>
              </a:spcAft>
            </a:pPr>
            <a:endParaRPr kumimoji="1" lang="zh-TW" altLang="en-US">
              <a:solidFill>
                <a:srgbClr val="000000"/>
              </a:solidFill>
              <a:latin typeface="Arial" charset="0"/>
            </a:endParaRPr>
          </a:p>
        </p:txBody>
      </p:sp>
      <p:sp>
        <p:nvSpPr>
          <p:cNvPr id="30737" name="Text Box 19"/>
          <p:cNvSpPr txBox="1">
            <a:spLocks noChangeArrowheads="1"/>
          </p:cNvSpPr>
          <p:nvPr/>
        </p:nvSpPr>
        <p:spPr bwMode="auto">
          <a:xfrm>
            <a:off x="8001000" y="908050"/>
            <a:ext cx="7239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eaLnBrk="1" fontAlgn="base" hangingPunct="1">
              <a:spcBef>
                <a:spcPct val="50000"/>
              </a:spcBef>
              <a:spcAft>
                <a:spcPct val="0"/>
              </a:spcAft>
            </a:pPr>
            <a:r>
              <a:rPr kumimoji="0" lang="en-US" altLang="zh-TW" sz="3200">
                <a:solidFill>
                  <a:srgbClr val="000000"/>
                </a:solidFill>
                <a:latin typeface="Times New Roman" pitchFamily="18" charset="0"/>
              </a:rPr>
              <a:t>10</a:t>
            </a:r>
            <a:r>
              <a:rPr kumimoji="0" lang="en-US" altLang="zh-TW" sz="3200" baseline="30000">
                <a:solidFill>
                  <a:srgbClr val="000000"/>
                </a:solidFill>
                <a:latin typeface="Times New Roman" pitchFamily="18" charset="0"/>
              </a:rPr>
              <a:t>6</a:t>
            </a:r>
          </a:p>
        </p:txBody>
      </p:sp>
      <p:sp>
        <p:nvSpPr>
          <p:cNvPr id="30738" name="Line 20"/>
          <p:cNvSpPr>
            <a:spLocks noChangeShapeType="1"/>
          </p:cNvSpPr>
          <p:nvPr/>
        </p:nvSpPr>
        <p:spPr bwMode="auto">
          <a:xfrm>
            <a:off x="1676400" y="1746250"/>
            <a:ext cx="7467600" cy="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spAutoFit/>
          </a:bodyPr>
          <a:lstStyle/>
          <a:p>
            <a:pPr algn="ctr" fontAlgn="base">
              <a:spcBef>
                <a:spcPct val="0"/>
              </a:spcBef>
              <a:spcAft>
                <a:spcPct val="0"/>
              </a:spcAft>
            </a:pPr>
            <a:endParaRPr kumimoji="1" lang="zh-TW" altLang="en-US">
              <a:solidFill>
                <a:srgbClr val="000000"/>
              </a:solidFill>
              <a:latin typeface="Arial" charset="0"/>
            </a:endParaRPr>
          </a:p>
        </p:txBody>
      </p:sp>
      <p:sp>
        <p:nvSpPr>
          <p:cNvPr id="30739" name="Text Box 21"/>
          <p:cNvSpPr txBox="1">
            <a:spLocks noChangeArrowheads="1"/>
          </p:cNvSpPr>
          <p:nvPr/>
        </p:nvSpPr>
        <p:spPr bwMode="auto">
          <a:xfrm>
            <a:off x="1676400" y="2276475"/>
            <a:ext cx="812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eaLnBrk="1" fontAlgn="base" hangingPunct="1">
              <a:spcBef>
                <a:spcPct val="50000"/>
              </a:spcBef>
              <a:spcAft>
                <a:spcPct val="0"/>
              </a:spcAft>
            </a:pPr>
            <a:r>
              <a:rPr kumimoji="0" lang="en-US" altLang="zh-TW" sz="3200">
                <a:solidFill>
                  <a:srgbClr val="000000"/>
                </a:solidFill>
                <a:latin typeface="Times New Roman" pitchFamily="18" charset="0"/>
              </a:rPr>
              <a:t>10</a:t>
            </a:r>
            <a:r>
              <a:rPr kumimoji="0" lang="en-US" altLang="zh-TW" sz="3200" baseline="30000">
                <a:solidFill>
                  <a:srgbClr val="000000"/>
                </a:solidFill>
                <a:latin typeface="Times New Roman" pitchFamily="18" charset="0"/>
              </a:rPr>
              <a:t>-6</a:t>
            </a:r>
          </a:p>
        </p:txBody>
      </p:sp>
      <p:sp>
        <p:nvSpPr>
          <p:cNvPr id="30740" name="Line 22"/>
          <p:cNvSpPr>
            <a:spLocks noChangeShapeType="1"/>
          </p:cNvSpPr>
          <p:nvPr/>
        </p:nvSpPr>
        <p:spPr bwMode="auto">
          <a:xfrm>
            <a:off x="1905000" y="288607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algn="ctr" fontAlgn="base">
              <a:spcBef>
                <a:spcPct val="0"/>
              </a:spcBef>
              <a:spcAft>
                <a:spcPct val="0"/>
              </a:spcAft>
            </a:pPr>
            <a:endParaRPr kumimoji="1" lang="zh-TW" altLang="en-US">
              <a:solidFill>
                <a:srgbClr val="000000"/>
              </a:solidFill>
              <a:latin typeface="Arial" charset="0"/>
            </a:endParaRPr>
          </a:p>
        </p:txBody>
      </p:sp>
      <p:sp>
        <p:nvSpPr>
          <p:cNvPr id="30741" name="Line 23"/>
          <p:cNvSpPr>
            <a:spLocks noChangeShapeType="1"/>
          </p:cNvSpPr>
          <p:nvPr/>
        </p:nvSpPr>
        <p:spPr bwMode="auto">
          <a:xfrm>
            <a:off x="2438400" y="288607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algn="ctr" fontAlgn="base">
              <a:spcBef>
                <a:spcPct val="0"/>
              </a:spcBef>
              <a:spcAft>
                <a:spcPct val="0"/>
              </a:spcAft>
            </a:pPr>
            <a:endParaRPr kumimoji="1" lang="zh-TW" altLang="en-US">
              <a:solidFill>
                <a:srgbClr val="000000"/>
              </a:solidFill>
              <a:latin typeface="Arial" charset="0"/>
            </a:endParaRPr>
          </a:p>
        </p:txBody>
      </p:sp>
      <p:sp>
        <p:nvSpPr>
          <p:cNvPr id="30742" name="Line 24"/>
          <p:cNvSpPr>
            <a:spLocks noChangeShapeType="1"/>
          </p:cNvSpPr>
          <p:nvPr/>
        </p:nvSpPr>
        <p:spPr bwMode="auto">
          <a:xfrm>
            <a:off x="2971800" y="288607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algn="ctr" fontAlgn="base">
              <a:spcBef>
                <a:spcPct val="0"/>
              </a:spcBef>
              <a:spcAft>
                <a:spcPct val="0"/>
              </a:spcAft>
            </a:pPr>
            <a:endParaRPr kumimoji="1" lang="zh-TW" altLang="en-US">
              <a:solidFill>
                <a:srgbClr val="000000"/>
              </a:solidFill>
              <a:latin typeface="Arial" charset="0"/>
            </a:endParaRPr>
          </a:p>
        </p:txBody>
      </p:sp>
      <p:sp>
        <p:nvSpPr>
          <p:cNvPr id="30743" name="Line 25"/>
          <p:cNvSpPr>
            <a:spLocks noChangeShapeType="1"/>
          </p:cNvSpPr>
          <p:nvPr/>
        </p:nvSpPr>
        <p:spPr bwMode="auto">
          <a:xfrm>
            <a:off x="3505200" y="288607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algn="ctr" fontAlgn="base">
              <a:spcBef>
                <a:spcPct val="0"/>
              </a:spcBef>
              <a:spcAft>
                <a:spcPct val="0"/>
              </a:spcAft>
            </a:pPr>
            <a:endParaRPr kumimoji="1" lang="zh-TW" altLang="en-US">
              <a:solidFill>
                <a:srgbClr val="000000"/>
              </a:solidFill>
              <a:latin typeface="Arial" charset="0"/>
            </a:endParaRPr>
          </a:p>
        </p:txBody>
      </p:sp>
      <p:sp>
        <p:nvSpPr>
          <p:cNvPr id="30744" name="Line 26"/>
          <p:cNvSpPr>
            <a:spLocks noChangeShapeType="1"/>
          </p:cNvSpPr>
          <p:nvPr/>
        </p:nvSpPr>
        <p:spPr bwMode="auto">
          <a:xfrm>
            <a:off x="4038600" y="288607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algn="ctr" fontAlgn="base">
              <a:spcBef>
                <a:spcPct val="0"/>
              </a:spcBef>
              <a:spcAft>
                <a:spcPct val="0"/>
              </a:spcAft>
            </a:pPr>
            <a:endParaRPr kumimoji="1" lang="zh-TW" altLang="en-US">
              <a:solidFill>
                <a:srgbClr val="000000"/>
              </a:solidFill>
              <a:latin typeface="Arial" charset="0"/>
            </a:endParaRPr>
          </a:p>
        </p:txBody>
      </p:sp>
      <p:sp>
        <p:nvSpPr>
          <p:cNvPr id="30745" name="Line 27"/>
          <p:cNvSpPr>
            <a:spLocks noChangeShapeType="1"/>
          </p:cNvSpPr>
          <p:nvPr/>
        </p:nvSpPr>
        <p:spPr bwMode="auto">
          <a:xfrm>
            <a:off x="4572000" y="288607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algn="ctr" fontAlgn="base">
              <a:spcBef>
                <a:spcPct val="0"/>
              </a:spcBef>
              <a:spcAft>
                <a:spcPct val="0"/>
              </a:spcAft>
            </a:pPr>
            <a:endParaRPr kumimoji="1" lang="zh-TW" altLang="en-US">
              <a:solidFill>
                <a:srgbClr val="000000"/>
              </a:solidFill>
              <a:latin typeface="Arial" charset="0"/>
            </a:endParaRPr>
          </a:p>
        </p:txBody>
      </p:sp>
      <p:sp>
        <p:nvSpPr>
          <p:cNvPr id="30746" name="Line 28"/>
          <p:cNvSpPr>
            <a:spLocks noChangeShapeType="1"/>
          </p:cNvSpPr>
          <p:nvPr/>
        </p:nvSpPr>
        <p:spPr bwMode="auto">
          <a:xfrm>
            <a:off x="5105400" y="288607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algn="ctr" fontAlgn="base">
              <a:spcBef>
                <a:spcPct val="0"/>
              </a:spcBef>
              <a:spcAft>
                <a:spcPct val="0"/>
              </a:spcAft>
            </a:pPr>
            <a:endParaRPr kumimoji="1" lang="zh-TW" altLang="en-US">
              <a:solidFill>
                <a:srgbClr val="000000"/>
              </a:solidFill>
              <a:latin typeface="Arial" charset="0"/>
            </a:endParaRPr>
          </a:p>
        </p:txBody>
      </p:sp>
      <p:sp>
        <p:nvSpPr>
          <p:cNvPr id="30747" name="Line 29"/>
          <p:cNvSpPr>
            <a:spLocks noChangeShapeType="1"/>
          </p:cNvSpPr>
          <p:nvPr/>
        </p:nvSpPr>
        <p:spPr bwMode="auto">
          <a:xfrm>
            <a:off x="5638800" y="288607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algn="ctr" fontAlgn="base">
              <a:spcBef>
                <a:spcPct val="0"/>
              </a:spcBef>
              <a:spcAft>
                <a:spcPct val="0"/>
              </a:spcAft>
            </a:pPr>
            <a:endParaRPr kumimoji="1" lang="zh-TW" altLang="en-US">
              <a:solidFill>
                <a:srgbClr val="000000"/>
              </a:solidFill>
              <a:latin typeface="Arial" charset="0"/>
            </a:endParaRPr>
          </a:p>
        </p:txBody>
      </p:sp>
      <p:sp>
        <p:nvSpPr>
          <p:cNvPr id="30748" name="Line 30"/>
          <p:cNvSpPr>
            <a:spLocks noChangeShapeType="1"/>
          </p:cNvSpPr>
          <p:nvPr/>
        </p:nvSpPr>
        <p:spPr bwMode="auto">
          <a:xfrm>
            <a:off x="6172200" y="288607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algn="ctr" fontAlgn="base">
              <a:spcBef>
                <a:spcPct val="0"/>
              </a:spcBef>
              <a:spcAft>
                <a:spcPct val="0"/>
              </a:spcAft>
            </a:pPr>
            <a:endParaRPr kumimoji="1" lang="zh-TW" altLang="en-US">
              <a:solidFill>
                <a:srgbClr val="000000"/>
              </a:solidFill>
              <a:latin typeface="Arial" charset="0"/>
            </a:endParaRPr>
          </a:p>
        </p:txBody>
      </p:sp>
      <p:sp>
        <p:nvSpPr>
          <p:cNvPr id="30749" name="Line 31"/>
          <p:cNvSpPr>
            <a:spLocks noChangeShapeType="1"/>
          </p:cNvSpPr>
          <p:nvPr/>
        </p:nvSpPr>
        <p:spPr bwMode="auto">
          <a:xfrm>
            <a:off x="6705600" y="288607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algn="ctr" fontAlgn="base">
              <a:spcBef>
                <a:spcPct val="0"/>
              </a:spcBef>
              <a:spcAft>
                <a:spcPct val="0"/>
              </a:spcAft>
            </a:pPr>
            <a:endParaRPr kumimoji="1" lang="zh-TW" altLang="en-US">
              <a:solidFill>
                <a:srgbClr val="000000"/>
              </a:solidFill>
              <a:latin typeface="Arial" charset="0"/>
            </a:endParaRPr>
          </a:p>
        </p:txBody>
      </p:sp>
      <p:sp>
        <p:nvSpPr>
          <p:cNvPr id="30750" name="Line 32"/>
          <p:cNvSpPr>
            <a:spLocks noChangeShapeType="1"/>
          </p:cNvSpPr>
          <p:nvPr/>
        </p:nvSpPr>
        <p:spPr bwMode="auto">
          <a:xfrm>
            <a:off x="7239000" y="288607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algn="ctr" fontAlgn="base">
              <a:spcBef>
                <a:spcPct val="0"/>
              </a:spcBef>
              <a:spcAft>
                <a:spcPct val="0"/>
              </a:spcAft>
            </a:pPr>
            <a:endParaRPr kumimoji="1" lang="zh-TW" altLang="en-US">
              <a:solidFill>
                <a:srgbClr val="000000"/>
              </a:solidFill>
              <a:latin typeface="Arial" charset="0"/>
            </a:endParaRPr>
          </a:p>
        </p:txBody>
      </p:sp>
      <p:sp>
        <p:nvSpPr>
          <p:cNvPr id="30751" name="Line 33"/>
          <p:cNvSpPr>
            <a:spLocks noChangeShapeType="1"/>
          </p:cNvSpPr>
          <p:nvPr/>
        </p:nvSpPr>
        <p:spPr bwMode="auto">
          <a:xfrm>
            <a:off x="7772400" y="288607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algn="ctr" fontAlgn="base">
              <a:spcBef>
                <a:spcPct val="0"/>
              </a:spcBef>
              <a:spcAft>
                <a:spcPct val="0"/>
              </a:spcAft>
            </a:pPr>
            <a:endParaRPr kumimoji="1" lang="zh-TW" altLang="en-US">
              <a:solidFill>
                <a:srgbClr val="000000"/>
              </a:solidFill>
              <a:latin typeface="Arial" charset="0"/>
            </a:endParaRPr>
          </a:p>
        </p:txBody>
      </p:sp>
      <p:sp>
        <p:nvSpPr>
          <p:cNvPr id="30752" name="Line 34"/>
          <p:cNvSpPr>
            <a:spLocks noChangeShapeType="1"/>
          </p:cNvSpPr>
          <p:nvPr/>
        </p:nvSpPr>
        <p:spPr bwMode="auto">
          <a:xfrm>
            <a:off x="8305800" y="288607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algn="ctr" fontAlgn="base">
              <a:spcBef>
                <a:spcPct val="0"/>
              </a:spcBef>
              <a:spcAft>
                <a:spcPct val="0"/>
              </a:spcAft>
            </a:pPr>
            <a:endParaRPr kumimoji="1" lang="zh-TW" altLang="en-US">
              <a:solidFill>
                <a:srgbClr val="000000"/>
              </a:solidFill>
              <a:latin typeface="Arial" charset="0"/>
            </a:endParaRPr>
          </a:p>
        </p:txBody>
      </p:sp>
      <p:sp>
        <p:nvSpPr>
          <p:cNvPr id="30753" name="Text Box 35"/>
          <p:cNvSpPr txBox="1">
            <a:spLocks noChangeArrowheads="1"/>
          </p:cNvSpPr>
          <p:nvPr/>
        </p:nvSpPr>
        <p:spPr bwMode="auto">
          <a:xfrm>
            <a:off x="8001000" y="2276475"/>
            <a:ext cx="7239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eaLnBrk="1" fontAlgn="base" hangingPunct="1">
              <a:spcBef>
                <a:spcPct val="50000"/>
              </a:spcBef>
              <a:spcAft>
                <a:spcPct val="0"/>
              </a:spcAft>
            </a:pPr>
            <a:r>
              <a:rPr kumimoji="0" lang="en-US" altLang="zh-TW" sz="3200">
                <a:solidFill>
                  <a:srgbClr val="000000"/>
                </a:solidFill>
                <a:latin typeface="Times New Roman" pitchFamily="18" charset="0"/>
              </a:rPr>
              <a:t>10</a:t>
            </a:r>
            <a:r>
              <a:rPr kumimoji="0" lang="en-US" altLang="zh-TW" sz="3200" baseline="30000">
                <a:solidFill>
                  <a:srgbClr val="000000"/>
                </a:solidFill>
                <a:latin typeface="Times New Roman" pitchFamily="18" charset="0"/>
              </a:rPr>
              <a:t>6</a:t>
            </a:r>
          </a:p>
        </p:txBody>
      </p:sp>
      <p:sp>
        <p:nvSpPr>
          <p:cNvPr id="30754" name="Line 36"/>
          <p:cNvSpPr>
            <a:spLocks noChangeShapeType="1"/>
          </p:cNvSpPr>
          <p:nvPr/>
        </p:nvSpPr>
        <p:spPr bwMode="auto">
          <a:xfrm>
            <a:off x="1676400" y="3114675"/>
            <a:ext cx="7467600" cy="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spAutoFit/>
          </a:bodyPr>
          <a:lstStyle/>
          <a:p>
            <a:pPr algn="ctr" fontAlgn="base">
              <a:spcBef>
                <a:spcPct val="0"/>
              </a:spcBef>
              <a:spcAft>
                <a:spcPct val="0"/>
              </a:spcAft>
            </a:pPr>
            <a:endParaRPr kumimoji="1" lang="zh-TW" altLang="en-US">
              <a:solidFill>
                <a:srgbClr val="000000"/>
              </a:solidFill>
              <a:latin typeface="Arial" charset="0"/>
            </a:endParaRPr>
          </a:p>
        </p:txBody>
      </p:sp>
      <p:sp>
        <p:nvSpPr>
          <p:cNvPr id="30755" name="Rectangle 37"/>
          <p:cNvSpPr>
            <a:spLocks noChangeArrowheads="1"/>
          </p:cNvSpPr>
          <p:nvPr/>
        </p:nvSpPr>
        <p:spPr bwMode="auto">
          <a:xfrm>
            <a:off x="76200" y="1422400"/>
            <a:ext cx="1641475"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eaLnBrk="1" fontAlgn="base" hangingPunct="1">
              <a:lnSpc>
                <a:spcPct val="70000"/>
              </a:lnSpc>
              <a:spcBef>
                <a:spcPct val="50000"/>
              </a:spcBef>
              <a:spcAft>
                <a:spcPct val="0"/>
              </a:spcAft>
            </a:pPr>
            <a:r>
              <a:rPr kumimoji="0" lang="en-US" altLang="zh-TW" sz="2400">
                <a:solidFill>
                  <a:srgbClr val="000000"/>
                </a:solidFill>
                <a:latin typeface="Trebuchet MS" pitchFamily="34" charset="0"/>
              </a:rPr>
              <a:t>Real world</a:t>
            </a:r>
          </a:p>
          <a:p>
            <a:pPr eaLnBrk="1" fontAlgn="base" hangingPunct="1">
              <a:lnSpc>
                <a:spcPct val="70000"/>
              </a:lnSpc>
              <a:spcBef>
                <a:spcPct val="50000"/>
              </a:spcBef>
              <a:spcAft>
                <a:spcPct val="0"/>
              </a:spcAft>
            </a:pPr>
            <a:r>
              <a:rPr kumimoji="0" lang="en-US" altLang="zh-TW" sz="2400">
                <a:solidFill>
                  <a:srgbClr val="000000"/>
                </a:solidFill>
                <a:latin typeface="Trebuchet MS" pitchFamily="34" charset="0"/>
              </a:rPr>
              <a:t>radiance</a:t>
            </a:r>
            <a:endParaRPr kumimoji="0" lang="fr-FR" altLang="zh-TW" sz="2400">
              <a:solidFill>
                <a:srgbClr val="000000"/>
              </a:solidFill>
              <a:latin typeface="Trebuchet MS" pitchFamily="34" charset="0"/>
            </a:endParaRPr>
          </a:p>
        </p:txBody>
      </p:sp>
      <p:sp>
        <p:nvSpPr>
          <p:cNvPr id="30756" name="Rectangle 38"/>
          <p:cNvSpPr>
            <a:spLocks noChangeArrowheads="1"/>
          </p:cNvSpPr>
          <p:nvPr/>
        </p:nvSpPr>
        <p:spPr bwMode="auto">
          <a:xfrm>
            <a:off x="304800" y="2790825"/>
            <a:ext cx="1374775"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eaLnBrk="1" fontAlgn="base" hangingPunct="1">
              <a:lnSpc>
                <a:spcPct val="70000"/>
              </a:lnSpc>
              <a:spcBef>
                <a:spcPct val="50000"/>
              </a:spcBef>
              <a:spcAft>
                <a:spcPct val="0"/>
              </a:spcAft>
            </a:pPr>
            <a:r>
              <a:rPr kumimoji="0" lang="en-US" altLang="zh-TW" sz="2400">
                <a:solidFill>
                  <a:srgbClr val="000000"/>
                </a:solidFill>
                <a:latin typeface="Trebuchet MS" pitchFamily="34" charset="0"/>
              </a:rPr>
              <a:t>Picture</a:t>
            </a:r>
          </a:p>
          <a:p>
            <a:pPr eaLnBrk="1" fontAlgn="base" hangingPunct="1">
              <a:lnSpc>
                <a:spcPct val="70000"/>
              </a:lnSpc>
              <a:spcBef>
                <a:spcPct val="50000"/>
              </a:spcBef>
              <a:spcAft>
                <a:spcPct val="0"/>
              </a:spcAft>
            </a:pPr>
            <a:r>
              <a:rPr kumimoji="0" lang="en-US" altLang="zh-TW" sz="2400">
                <a:solidFill>
                  <a:srgbClr val="000000"/>
                </a:solidFill>
                <a:latin typeface="Trebuchet MS" pitchFamily="34" charset="0"/>
              </a:rPr>
              <a:t>intensity</a:t>
            </a:r>
            <a:endParaRPr kumimoji="0" lang="fr-FR" altLang="zh-TW" sz="2400">
              <a:solidFill>
                <a:srgbClr val="000000"/>
              </a:solidFill>
              <a:latin typeface="Trebuchet MS" pitchFamily="34" charset="0"/>
            </a:endParaRPr>
          </a:p>
        </p:txBody>
      </p:sp>
      <p:sp>
        <p:nvSpPr>
          <p:cNvPr id="30757" name="Line 39"/>
          <p:cNvSpPr>
            <a:spLocks noChangeShapeType="1"/>
          </p:cNvSpPr>
          <p:nvPr/>
        </p:nvSpPr>
        <p:spPr bwMode="auto">
          <a:xfrm flipH="1">
            <a:off x="4427538" y="2060575"/>
            <a:ext cx="720725" cy="1081088"/>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pPr algn="ctr" fontAlgn="base">
              <a:spcBef>
                <a:spcPct val="0"/>
              </a:spcBef>
              <a:spcAft>
                <a:spcPct val="0"/>
              </a:spcAft>
            </a:pPr>
            <a:endParaRPr kumimoji="1" lang="zh-TW" altLang="en-US">
              <a:solidFill>
                <a:srgbClr val="000000"/>
              </a:solidFill>
              <a:latin typeface="Arial" charset="0"/>
            </a:endParaRPr>
          </a:p>
        </p:txBody>
      </p:sp>
      <p:sp>
        <p:nvSpPr>
          <p:cNvPr id="30758" name="Line 40"/>
          <p:cNvSpPr>
            <a:spLocks noChangeShapeType="1"/>
          </p:cNvSpPr>
          <p:nvPr/>
        </p:nvSpPr>
        <p:spPr bwMode="auto">
          <a:xfrm flipH="1">
            <a:off x="3563938" y="2060575"/>
            <a:ext cx="863600" cy="1008063"/>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pPr algn="ctr" fontAlgn="base">
              <a:spcBef>
                <a:spcPct val="0"/>
              </a:spcBef>
              <a:spcAft>
                <a:spcPct val="0"/>
              </a:spcAft>
            </a:pPr>
            <a:endParaRPr kumimoji="1" lang="zh-TW" altLang="en-US">
              <a:solidFill>
                <a:srgbClr val="000000"/>
              </a:solidFill>
              <a:latin typeface="Arial" charset="0"/>
            </a:endParaRPr>
          </a:p>
        </p:txBody>
      </p:sp>
      <p:sp>
        <p:nvSpPr>
          <p:cNvPr id="30759" name="Rectangle 41"/>
          <p:cNvSpPr>
            <a:spLocks noChangeArrowheads="1"/>
          </p:cNvSpPr>
          <p:nvPr/>
        </p:nvSpPr>
        <p:spPr bwMode="auto">
          <a:xfrm>
            <a:off x="4038600" y="1822450"/>
            <a:ext cx="2667000" cy="228600"/>
          </a:xfrm>
          <a:prstGeom prst="rect">
            <a:avLst/>
          </a:prstGeom>
          <a:solidFill>
            <a:srgbClr val="FF0000"/>
          </a:solidFill>
          <a:ln w="12700">
            <a:solidFill>
              <a:schemeClr val="tx1"/>
            </a:solidFill>
            <a:miter lim="800000"/>
            <a:headEnd/>
            <a:tailEnd/>
          </a:ln>
        </p:spPr>
        <p:txBody>
          <a:bodyPr anchor="ct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endParaRPr lang="zh-TW" altLang="en-US">
              <a:solidFill>
                <a:srgbClr val="000000"/>
              </a:solidFill>
            </a:endParaRPr>
          </a:p>
        </p:txBody>
      </p:sp>
      <p:sp>
        <p:nvSpPr>
          <p:cNvPr id="30760" name="Rectangle 42"/>
          <p:cNvSpPr>
            <a:spLocks noChangeArrowheads="1"/>
          </p:cNvSpPr>
          <p:nvPr/>
        </p:nvSpPr>
        <p:spPr bwMode="auto">
          <a:xfrm>
            <a:off x="3505200" y="3114675"/>
            <a:ext cx="914400" cy="228600"/>
          </a:xfrm>
          <a:prstGeom prst="rect">
            <a:avLst/>
          </a:prstGeom>
          <a:solidFill>
            <a:srgbClr val="FF0000"/>
          </a:solidFill>
          <a:ln w="12700">
            <a:solidFill>
              <a:schemeClr val="tx1"/>
            </a:solidFill>
            <a:miter lim="800000"/>
            <a:headEnd/>
            <a:tailEnd/>
          </a:ln>
        </p:spPr>
        <p:txBody>
          <a:bodyPr anchor="ct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endParaRPr lang="zh-TW" altLang="en-US">
              <a:solidFill>
                <a:srgbClr val="000000"/>
              </a:solidFill>
            </a:endParaRPr>
          </a:p>
        </p:txBody>
      </p:sp>
      <p:sp>
        <p:nvSpPr>
          <p:cNvPr id="30761" name="Text Box 43"/>
          <p:cNvSpPr txBox="1">
            <a:spLocks noChangeArrowheads="1"/>
          </p:cNvSpPr>
          <p:nvPr/>
        </p:nvSpPr>
        <p:spPr bwMode="auto">
          <a:xfrm>
            <a:off x="4070350" y="1046163"/>
            <a:ext cx="21796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eaLnBrk="1" fontAlgn="base" hangingPunct="1">
              <a:spcBef>
                <a:spcPct val="50000"/>
              </a:spcBef>
              <a:spcAft>
                <a:spcPct val="0"/>
              </a:spcAft>
            </a:pPr>
            <a:r>
              <a:rPr kumimoji="0" lang="en-US" altLang="zh-TW" sz="2400">
                <a:solidFill>
                  <a:srgbClr val="000000"/>
                </a:solidFill>
                <a:latin typeface="Trebuchet MS" pitchFamily="34" charset="0"/>
              </a:rPr>
              <a:t>dynamic range</a:t>
            </a:r>
            <a:endParaRPr kumimoji="0" lang="en-US" altLang="zh-TW" sz="2400" baseline="30000">
              <a:solidFill>
                <a:srgbClr val="000000"/>
              </a:solidFill>
              <a:latin typeface="Trebuchet MS" pitchFamily="34" charset="0"/>
            </a:endParaRPr>
          </a:p>
        </p:txBody>
      </p:sp>
      <p:sp>
        <p:nvSpPr>
          <p:cNvPr id="30762" name="Text Box 44"/>
          <p:cNvSpPr txBox="1">
            <a:spLocks noChangeArrowheads="1"/>
          </p:cNvSpPr>
          <p:nvPr/>
        </p:nvSpPr>
        <p:spPr bwMode="auto">
          <a:xfrm>
            <a:off x="3429000" y="3378200"/>
            <a:ext cx="2727325"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eaLnBrk="1" fontAlgn="base" hangingPunct="1">
              <a:spcBef>
                <a:spcPct val="50000"/>
              </a:spcBef>
              <a:spcAft>
                <a:spcPct val="0"/>
              </a:spcAft>
            </a:pPr>
            <a:r>
              <a:rPr kumimoji="0" lang="en-US" altLang="zh-TW" sz="3200" baseline="30000">
                <a:solidFill>
                  <a:srgbClr val="000000"/>
                </a:solidFill>
                <a:latin typeface="Trebuchet MS" pitchFamily="34" charset="0"/>
              </a:rPr>
              <a:t>Pixel value 0 to 255</a:t>
            </a:r>
          </a:p>
        </p:txBody>
      </p:sp>
      <p:pic>
        <p:nvPicPr>
          <p:cNvPr id="30763" name="Picture 45" descr="hw 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9625" y="3717925"/>
            <a:ext cx="3840163"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4" name="Picture 46" descr="hw 00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4213" y="3717925"/>
            <a:ext cx="3840162"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9064341"/>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p:cNvPicPr>
          <p:nvPr/>
        </p:nvPicPr>
        <p:blipFill>
          <a:blip r:embed="rId3"/>
          <a:srcRect/>
          <a:stretch>
            <a:fillRect/>
          </a:stretch>
        </p:blipFill>
        <p:spPr bwMode="auto">
          <a:xfrm>
            <a:off x="711200" y="0"/>
            <a:ext cx="7715250" cy="6858000"/>
          </a:xfrm>
          <a:prstGeom prst="rect">
            <a:avLst/>
          </a:prstGeom>
          <a:noFill/>
          <a:ln w="9525">
            <a:noFill/>
            <a:miter lim="800000"/>
            <a:headEnd/>
            <a:tailEnd/>
          </a:ln>
        </p:spPr>
      </p:pic>
      <p:sp>
        <p:nvSpPr>
          <p:cNvPr id="2" name="Title 1"/>
          <p:cNvSpPr>
            <a:spLocks noGrp="1"/>
          </p:cNvSpPr>
          <p:nvPr>
            <p:ph type="title"/>
          </p:nvPr>
        </p:nvSpPr>
        <p:spPr>
          <a:xfrm>
            <a:off x="3154364" y="1"/>
            <a:ext cx="5272087" cy="1418167"/>
          </a:xfrm>
        </p:spPr>
        <p:txBody>
          <a:bodyPr rtlCol="0">
            <a:normAutofit/>
          </a:bodyPr>
          <a:lstStyle/>
          <a:p>
            <a:pPr algn="r" fontAlgn="auto">
              <a:spcAft>
                <a:spcPts val="0"/>
              </a:spcAft>
              <a:defRPr/>
            </a:pPr>
            <a:r>
              <a:rPr lang="en-US" dirty="0" smtClean="0">
                <a:solidFill>
                  <a:schemeClr val="bg1"/>
                </a:solidFill>
              </a:rPr>
              <a:t>Texture Manipulation</a:t>
            </a:r>
            <a:br>
              <a:rPr lang="en-US" dirty="0" smtClean="0">
                <a:solidFill>
                  <a:schemeClr val="bg1"/>
                </a:solidFill>
              </a:rPr>
            </a:br>
            <a:r>
              <a:rPr lang="en-US" dirty="0" smtClean="0">
                <a:solidFill>
                  <a:schemeClr val="bg1"/>
                </a:solidFill>
              </a:rPr>
              <a:t>Large Increase</a:t>
            </a:r>
            <a:endParaRPr lang="en-US" dirty="0">
              <a:solidFill>
                <a:schemeClr val="bg1"/>
              </a:solidFill>
            </a:endParaRPr>
          </a:p>
        </p:txBody>
      </p:sp>
      <p:sp>
        <p:nvSpPr>
          <p:cNvPr id="9" name="Slide Number Placeholder 8"/>
          <p:cNvSpPr>
            <a:spLocks noGrp="1"/>
          </p:cNvSpPr>
          <p:nvPr>
            <p:ph type="sldNum" sz="quarter" idx="4294967295"/>
          </p:nvPr>
        </p:nvSpPr>
        <p:spPr>
          <a:xfrm>
            <a:off x="7010400" y="6491818"/>
            <a:ext cx="2133600" cy="366183"/>
          </a:xfrm>
          <a:prstGeom prst="rect">
            <a:avLst/>
          </a:prstGeom>
        </p:spPr>
        <p:txBody>
          <a:bodyPr/>
          <a:lstStyle/>
          <a:p>
            <a:pPr>
              <a:defRPr/>
            </a:pPr>
            <a:fld id="{C9D834AA-9078-485F-B296-3D20E2BA1C83}" type="slidenum">
              <a:rPr lang="en-US" smtClean="0"/>
              <a:pPr>
                <a:defRPr/>
              </a:pPr>
              <a:t>40</a:t>
            </a:fld>
            <a:endParaRPr lang="en-US"/>
          </a:p>
        </p:txBody>
      </p:sp>
    </p:spTree>
    <p:extLst>
      <p:ext uri="{BB962C8B-B14F-4D97-AF65-F5344CB8AC3E}">
        <p14:creationId xmlns:p14="http://schemas.microsoft.com/office/powerpoint/2010/main" val="21399989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altLang="zh-TW" sz="3200" smtClean="0"/>
              <a:t>Varying shutter speeds</a:t>
            </a:r>
          </a:p>
        </p:txBody>
      </p:sp>
      <p:pic>
        <p:nvPicPr>
          <p:cNvPr id="3481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052513"/>
            <a:ext cx="7704138" cy="559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spTree>
    <p:extLst>
      <p:ext uri="{BB962C8B-B14F-4D97-AF65-F5344CB8AC3E}">
        <p14:creationId xmlns:p14="http://schemas.microsoft.com/office/powerpoint/2010/main" val="592144082"/>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p:txBody>
          <a:bodyPr/>
          <a:lstStyle/>
          <a:p>
            <a:pPr algn="ctr" eaLnBrk="1" hangingPunct="1"/>
            <a:r>
              <a:rPr lang="en-US" altLang="zh-TW" b="0" dirty="0" smtClean="0"/>
              <a:t>Recovering High Dynamic Range Radiance Maps from Photographs</a:t>
            </a:r>
          </a:p>
        </p:txBody>
      </p:sp>
      <p:sp>
        <p:nvSpPr>
          <p:cNvPr id="3" name="Rectangle 5"/>
          <p:cNvSpPr>
            <a:spLocks noGrp="1" noChangeArrowheads="1"/>
          </p:cNvSpPr>
          <p:nvPr/>
        </p:nvSpPr>
        <p:spPr bwMode="auto">
          <a:xfrm>
            <a:off x="665197" y="3861048"/>
            <a:ext cx="77755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FontTx/>
              <a:buNone/>
              <a:defRPr kumimoji="1" sz="2800">
                <a:solidFill>
                  <a:schemeClr val="tx1"/>
                </a:solidFill>
                <a:latin typeface="Garamond" pitchFamily="18" charset="0"/>
                <a:ea typeface="+mn-ea"/>
                <a:cs typeface="+mn-cs"/>
              </a:defRPr>
            </a:lvl1pPr>
            <a:lvl2pPr marL="742950" indent="-285750" algn="l" rtl="0" eaLnBrk="0" fontAlgn="base" hangingPunct="0">
              <a:spcBef>
                <a:spcPct val="20000"/>
              </a:spcBef>
              <a:spcAft>
                <a:spcPct val="0"/>
              </a:spcAft>
              <a:buChar char="–"/>
              <a:defRPr kumimoji="1" sz="2400">
                <a:solidFill>
                  <a:schemeClr val="tx1"/>
                </a:solidFill>
                <a:latin typeface="+mn-lt"/>
                <a:ea typeface="+mn-ea"/>
              </a:defRPr>
            </a:lvl2pPr>
            <a:lvl3pPr marL="1143000" indent="-228600" algn="l" rtl="0" eaLnBrk="0" fontAlgn="base" hangingPunct="0">
              <a:spcBef>
                <a:spcPct val="20000"/>
              </a:spcBef>
              <a:spcAft>
                <a:spcPct val="0"/>
              </a:spcAft>
              <a:buChar char="•"/>
              <a:defRPr kumimoji="1" sz="2000">
                <a:solidFill>
                  <a:schemeClr val="tx1"/>
                </a:solidFill>
                <a:latin typeface="+mn-lt"/>
                <a:ea typeface="+mn-ea"/>
              </a:defRPr>
            </a:lvl3pPr>
            <a:lvl4pPr marL="1600200" indent="-228600" algn="l" rtl="0" eaLnBrk="0" fontAlgn="base" hangingPunct="0">
              <a:spcBef>
                <a:spcPct val="20000"/>
              </a:spcBef>
              <a:spcAft>
                <a:spcPct val="0"/>
              </a:spcAft>
              <a:buChar char="–"/>
              <a:defRPr kumimoji="1">
                <a:solidFill>
                  <a:schemeClr val="tx1"/>
                </a:solidFill>
                <a:latin typeface="+mn-lt"/>
                <a:ea typeface="+mn-ea"/>
              </a:defRPr>
            </a:lvl4pPr>
            <a:lvl5pPr marL="2057400" indent="-228600" algn="l" rtl="0" eaLnBrk="0" fontAlgn="base" hangingPunct="0">
              <a:spcBef>
                <a:spcPct val="20000"/>
              </a:spcBef>
              <a:spcAft>
                <a:spcPct val="0"/>
              </a:spcAft>
              <a:buChar char="»"/>
              <a:defRPr kumimoji="1" sz="1600">
                <a:solidFill>
                  <a:schemeClr val="tx1"/>
                </a:solidFill>
                <a:latin typeface="+mn-lt"/>
                <a:ea typeface="+mn-ea"/>
              </a:defRPr>
            </a:lvl5pPr>
            <a:lvl6pPr marL="2514600" indent="-228600" algn="l" rtl="0" fontAlgn="base">
              <a:spcBef>
                <a:spcPct val="20000"/>
              </a:spcBef>
              <a:spcAft>
                <a:spcPct val="0"/>
              </a:spcAft>
              <a:buChar char="»"/>
              <a:defRPr kumimoji="1" sz="1600">
                <a:solidFill>
                  <a:schemeClr val="tx1"/>
                </a:solidFill>
                <a:latin typeface="+mn-lt"/>
                <a:ea typeface="+mn-ea"/>
              </a:defRPr>
            </a:lvl6pPr>
            <a:lvl7pPr marL="2971800" indent="-228600" algn="l" rtl="0" fontAlgn="base">
              <a:spcBef>
                <a:spcPct val="20000"/>
              </a:spcBef>
              <a:spcAft>
                <a:spcPct val="0"/>
              </a:spcAft>
              <a:buChar char="»"/>
              <a:defRPr kumimoji="1" sz="1600">
                <a:solidFill>
                  <a:schemeClr val="tx1"/>
                </a:solidFill>
                <a:latin typeface="+mn-lt"/>
                <a:ea typeface="+mn-ea"/>
              </a:defRPr>
            </a:lvl7pPr>
            <a:lvl8pPr marL="3429000" indent="-228600" algn="l" rtl="0" fontAlgn="base">
              <a:spcBef>
                <a:spcPct val="20000"/>
              </a:spcBef>
              <a:spcAft>
                <a:spcPct val="0"/>
              </a:spcAft>
              <a:buChar char="»"/>
              <a:defRPr kumimoji="1" sz="1600">
                <a:solidFill>
                  <a:schemeClr val="tx1"/>
                </a:solidFill>
                <a:latin typeface="+mn-lt"/>
                <a:ea typeface="+mn-ea"/>
              </a:defRPr>
            </a:lvl8pPr>
            <a:lvl9pPr marL="3886200" indent="-228600" algn="l" rtl="0" fontAlgn="base">
              <a:spcBef>
                <a:spcPct val="20000"/>
              </a:spcBef>
              <a:spcAft>
                <a:spcPct val="0"/>
              </a:spcAft>
              <a:buChar char="»"/>
              <a:defRPr kumimoji="1" sz="1600">
                <a:solidFill>
                  <a:schemeClr val="tx1"/>
                </a:solidFill>
                <a:latin typeface="+mn-lt"/>
                <a:ea typeface="+mn-ea"/>
              </a:defRPr>
            </a:lvl9pPr>
          </a:lstStyle>
          <a:p>
            <a:pPr algn="ctr" eaLnBrk="1" hangingPunct="1"/>
            <a:r>
              <a:rPr lang="en-US" altLang="zh-TW" dirty="0" smtClean="0"/>
              <a:t>Paul E. </a:t>
            </a:r>
            <a:r>
              <a:rPr lang="en-US" altLang="zh-TW" dirty="0" err="1" smtClean="0"/>
              <a:t>Debevec</a:t>
            </a:r>
            <a:r>
              <a:rPr lang="en-US" altLang="zh-TW" dirty="0" smtClean="0"/>
              <a:t>     </a:t>
            </a:r>
            <a:r>
              <a:rPr lang="en-US" altLang="zh-TW" dirty="0" err="1" smtClean="0"/>
              <a:t>Jitendra</a:t>
            </a:r>
            <a:r>
              <a:rPr lang="en-US" altLang="zh-TW" dirty="0" smtClean="0"/>
              <a:t> Malik</a:t>
            </a:r>
          </a:p>
          <a:p>
            <a:pPr algn="ctr" eaLnBrk="1" hangingPunct="1"/>
            <a:r>
              <a:rPr lang="en-US" altLang="zh-TW" dirty="0" smtClean="0"/>
              <a:t>SIGGRAPH 1997</a:t>
            </a:r>
          </a:p>
        </p:txBody>
      </p:sp>
    </p:spTree>
    <p:extLst>
      <p:ext uri="{BB962C8B-B14F-4D97-AF65-F5344CB8AC3E}">
        <p14:creationId xmlns:p14="http://schemas.microsoft.com/office/powerpoint/2010/main" val="207402659"/>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3644900"/>
            <a:ext cx="8226425" cy="224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sp>
        <p:nvSpPr>
          <p:cNvPr id="44035" name="Rectangle 3"/>
          <p:cNvSpPr>
            <a:spLocks noGrp="1" noChangeArrowheads="1"/>
          </p:cNvSpPr>
          <p:nvPr>
            <p:ph type="title"/>
          </p:nvPr>
        </p:nvSpPr>
        <p:spPr/>
        <p:txBody>
          <a:bodyPr/>
          <a:lstStyle/>
          <a:p>
            <a:pPr eaLnBrk="1" hangingPunct="1"/>
            <a:r>
              <a:rPr lang="en-US" altLang="zh-TW" sz="3200" smtClean="0"/>
              <a:t>Recovering response curve</a:t>
            </a:r>
          </a:p>
        </p:txBody>
      </p:sp>
      <p:sp>
        <p:nvSpPr>
          <p:cNvPr id="44036" name="Text Box 4"/>
          <p:cNvSpPr txBox="1">
            <a:spLocks noChangeArrowheads="1"/>
          </p:cNvSpPr>
          <p:nvPr/>
        </p:nvSpPr>
        <p:spPr bwMode="auto">
          <a:xfrm>
            <a:off x="4913313" y="5589588"/>
            <a:ext cx="109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r>
              <a:rPr lang="en-US" altLang="zh-TW" sz="2400">
                <a:solidFill>
                  <a:srgbClr val="0000FF"/>
                </a:solidFill>
                <a:latin typeface="Trebuchet MS" pitchFamily="34" charset="0"/>
              </a:rPr>
              <a:t>12 bits</a:t>
            </a:r>
          </a:p>
        </p:txBody>
      </p:sp>
      <p:sp>
        <p:nvSpPr>
          <p:cNvPr id="44037" name="Text Box 5"/>
          <p:cNvSpPr txBox="1">
            <a:spLocks noChangeArrowheads="1"/>
          </p:cNvSpPr>
          <p:nvPr/>
        </p:nvSpPr>
        <p:spPr bwMode="auto">
          <a:xfrm>
            <a:off x="7596188" y="5589588"/>
            <a:ext cx="938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r>
              <a:rPr lang="en-US" altLang="zh-TW" sz="2400">
                <a:solidFill>
                  <a:srgbClr val="0000FF"/>
                </a:solidFill>
                <a:latin typeface="Trebuchet MS" pitchFamily="34" charset="0"/>
              </a:rPr>
              <a:t>8 bits</a:t>
            </a:r>
          </a:p>
        </p:txBody>
      </p:sp>
      <p:sp>
        <p:nvSpPr>
          <p:cNvPr id="44038" name="Line 6"/>
          <p:cNvSpPr>
            <a:spLocks noChangeShapeType="1"/>
          </p:cNvSpPr>
          <p:nvPr/>
        </p:nvSpPr>
        <p:spPr bwMode="auto">
          <a:xfrm>
            <a:off x="395288" y="4884738"/>
            <a:ext cx="433387"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kumimoji="1" lang="zh-TW" altLang="en-US">
              <a:solidFill>
                <a:srgbClr val="000000"/>
              </a:solidFill>
              <a:latin typeface="Arial" charset="0"/>
            </a:endParaRPr>
          </a:p>
        </p:txBody>
      </p:sp>
      <p:pic>
        <p:nvPicPr>
          <p:cNvPr id="4403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046163"/>
            <a:ext cx="7813675"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sp>
        <p:nvSpPr>
          <p:cNvPr id="44040" name="Line 8"/>
          <p:cNvSpPr>
            <a:spLocks noChangeShapeType="1"/>
          </p:cNvSpPr>
          <p:nvPr/>
        </p:nvSpPr>
        <p:spPr bwMode="auto">
          <a:xfrm>
            <a:off x="7885113" y="2270125"/>
            <a:ext cx="433387"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kumimoji="1" lang="zh-TW" altLang="en-US">
              <a:solidFill>
                <a:srgbClr val="000000"/>
              </a:solidFill>
              <a:latin typeface="Arial" charset="0"/>
            </a:endParaRPr>
          </a:p>
        </p:txBody>
      </p:sp>
      <p:pic>
        <p:nvPicPr>
          <p:cNvPr id="4404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425" y="3213100"/>
            <a:ext cx="2543175" cy="552450"/>
          </a:xfrm>
          <a:prstGeom prst="rect">
            <a:avLst/>
          </a:prstGeom>
          <a:noFill/>
          <a:ln w="38100" algn="ctr">
            <a:solidFill>
              <a:srgbClr val="CC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581625"/>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7239000" y="1500188"/>
          <a:ext cx="1135063" cy="1752600"/>
        </p:xfrm>
        <a:graphic>
          <a:graphicData uri="http://schemas.openxmlformats.org/presentationml/2006/ole">
            <mc:AlternateContent xmlns:mc="http://schemas.openxmlformats.org/markup-compatibility/2006">
              <mc:Choice xmlns:v="urn:schemas-microsoft-com:vml" Requires="v">
                <p:oleObj spid="_x0000_s4128" name="Image" r:id="rId4" imgW="8152381" imgH="12596825" progId="Photoshop.Image.8">
                  <p:embed/>
                </p:oleObj>
              </mc:Choice>
              <mc:Fallback>
                <p:oleObj name="Image" r:id="rId4" imgW="8152381" imgH="12596825" progId="Photoshop.Imag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1500188"/>
                        <a:ext cx="1135063"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099" name="Object 3"/>
          <p:cNvGraphicFramePr>
            <a:graphicFrameLocks noChangeAspect="1"/>
          </p:cNvGraphicFramePr>
          <p:nvPr/>
        </p:nvGraphicFramePr>
        <p:xfrm>
          <a:off x="5562600" y="1500188"/>
          <a:ext cx="1135063" cy="1752600"/>
        </p:xfrm>
        <a:graphic>
          <a:graphicData uri="http://schemas.openxmlformats.org/presentationml/2006/ole">
            <mc:AlternateContent xmlns:mc="http://schemas.openxmlformats.org/markup-compatibility/2006">
              <mc:Choice xmlns:v="urn:schemas-microsoft-com:vml" Requires="v">
                <p:oleObj spid="_x0000_s4129" name="Image" r:id="rId6" imgW="8152381" imgH="12596825" progId="Photoshop.Image.8">
                  <p:embed/>
                </p:oleObj>
              </mc:Choice>
              <mc:Fallback>
                <p:oleObj name="Image" r:id="rId6" imgW="8152381" imgH="12596825" progId="Photoshop.Image.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2600" y="1500188"/>
                        <a:ext cx="1135063"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00" name="Object 4"/>
          <p:cNvGraphicFramePr>
            <a:graphicFrameLocks noChangeAspect="1"/>
          </p:cNvGraphicFramePr>
          <p:nvPr/>
        </p:nvGraphicFramePr>
        <p:xfrm>
          <a:off x="3962400" y="1500188"/>
          <a:ext cx="1135063" cy="1752600"/>
        </p:xfrm>
        <a:graphic>
          <a:graphicData uri="http://schemas.openxmlformats.org/presentationml/2006/ole">
            <mc:AlternateContent xmlns:mc="http://schemas.openxmlformats.org/markup-compatibility/2006">
              <mc:Choice xmlns:v="urn:schemas-microsoft-com:vml" Requires="v">
                <p:oleObj spid="_x0000_s4130" name="Image" r:id="rId8" imgW="8152381" imgH="12596825" progId="Photoshop.Image.8">
                  <p:embed/>
                </p:oleObj>
              </mc:Choice>
              <mc:Fallback>
                <p:oleObj name="Image" r:id="rId8" imgW="8152381" imgH="12596825" progId="Photoshop.Image.8">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62400" y="1500188"/>
                        <a:ext cx="1135063"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01" name="Object 5"/>
          <p:cNvGraphicFramePr>
            <a:graphicFrameLocks noChangeAspect="1"/>
          </p:cNvGraphicFramePr>
          <p:nvPr/>
        </p:nvGraphicFramePr>
        <p:xfrm>
          <a:off x="2438400" y="1500188"/>
          <a:ext cx="1135063" cy="1752600"/>
        </p:xfrm>
        <a:graphic>
          <a:graphicData uri="http://schemas.openxmlformats.org/presentationml/2006/ole">
            <mc:AlternateContent xmlns:mc="http://schemas.openxmlformats.org/markup-compatibility/2006">
              <mc:Choice xmlns:v="urn:schemas-microsoft-com:vml" Requires="v">
                <p:oleObj spid="_x0000_s4131" name="Image" r:id="rId10" imgW="8152381" imgH="12596825" progId="Photoshop.Image.8">
                  <p:embed/>
                </p:oleObj>
              </mc:Choice>
              <mc:Fallback>
                <p:oleObj name="Image" r:id="rId10" imgW="8152381" imgH="12596825" progId="Photoshop.Image.8">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38400" y="1500188"/>
                        <a:ext cx="1135063"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02" name="Object 6"/>
          <p:cNvGraphicFramePr>
            <a:graphicFrameLocks noChangeAspect="1"/>
          </p:cNvGraphicFramePr>
          <p:nvPr/>
        </p:nvGraphicFramePr>
        <p:xfrm>
          <a:off x="762000" y="1500188"/>
          <a:ext cx="1135063" cy="1752600"/>
        </p:xfrm>
        <a:graphic>
          <a:graphicData uri="http://schemas.openxmlformats.org/presentationml/2006/ole">
            <mc:AlternateContent xmlns:mc="http://schemas.openxmlformats.org/markup-compatibility/2006">
              <mc:Choice xmlns:v="urn:schemas-microsoft-com:vml" Requires="v">
                <p:oleObj spid="_x0000_s4132" name="Image" r:id="rId12" imgW="8152381" imgH="12596825" progId="Photoshop.Image.8">
                  <p:embed/>
                </p:oleObj>
              </mc:Choice>
              <mc:Fallback>
                <p:oleObj name="Image" r:id="rId12" imgW="8152381" imgH="12596825" progId="Photoshop.Image.8">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2000" y="1500188"/>
                        <a:ext cx="1135063"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27722" name="Rectangle 10"/>
          <p:cNvSpPr>
            <a:spLocks noChangeArrowheads="1"/>
          </p:cNvSpPr>
          <p:nvPr/>
        </p:nvSpPr>
        <p:spPr bwMode="auto">
          <a:xfrm>
            <a:off x="5549900" y="3165475"/>
            <a:ext cx="1384300" cy="819150"/>
          </a:xfrm>
          <a:prstGeom prst="rect">
            <a:avLst/>
          </a:prstGeom>
          <a:noFill/>
          <a:ln w="12700">
            <a:noFill/>
            <a:miter lim="800000"/>
            <a:headEnd/>
            <a:tailEnd/>
          </a:ln>
          <a:effectLst/>
        </p:spPr>
        <p:txBody>
          <a:bodyPr lIns="90488" tIns="44450" rIns="90488" bIns="44450">
            <a:spAutoFit/>
          </a:bodyPr>
          <a:lstStyle/>
          <a:p>
            <a:pPr algn="ctr" eaLnBrk="0" fontAlgn="base" hangingPunct="0">
              <a:spcBef>
                <a:spcPct val="0"/>
              </a:spcBef>
              <a:spcAft>
                <a:spcPct val="0"/>
              </a:spcAft>
              <a:defRPr/>
            </a:pPr>
            <a:r>
              <a:rPr lang="en-US" altLang="zh-TW" sz="2400" b="1">
                <a:solidFill>
                  <a:srgbClr val="000000"/>
                </a:solidFill>
                <a:effectLst>
                  <a:outerShdw blurRad="38100" dist="38100" dir="2700000" algn="tl">
                    <a:srgbClr val="C0C0C0"/>
                  </a:outerShdw>
                </a:effectLst>
                <a:latin typeface="Symbol" pitchFamily="18" charset="2"/>
              </a:rPr>
              <a:t>D</a:t>
            </a:r>
            <a:r>
              <a:rPr lang="en-US" altLang="zh-TW" sz="2400" b="1">
                <a:solidFill>
                  <a:srgbClr val="000000"/>
                </a:solidFill>
                <a:effectLst>
                  <a:outerShdw blurRad="38100" dist="38100" dir="2700000" algn="tl">
                    <a:srgbClr val="C0C0C0"/>
                  </a:outerShdw>
                </a:effectLst>
                <a:latin typeface="Times New Roman" pitchFamily="18" charset="0"/>
              </a:rPr>
              <a:t>t =</a:t>
            </a:r>
            <a:br>
              <a:rPr lang="en-US" altLang="zh-TW" sz="2400" b="1">
                <a:solidFill>
                  <a:srgbClr val="000000"/>
                </a:solidFill>
                <a:effectLst>
                  <a:outerShdw blurRad="38100" dist="38100" dir="2700000" algn="tl">
                    <a:srgbClr val="C0C0C0"/>
                  </a:outerShdw>
                </a:effectLst>
                <a:latin typeface="Times New Roman" pitchFamily="18" charset="0"/>
              </a:rPr>
            </a:br>
            <a:r>
              <a:rPr lang="en-US" altLang="zh-TW" sz="2400" b="1">
                <a:solidFill>
                  <a:srgbClr val="000000"/>
                </a:solidFill>
                <a:effectLst>
                  <a:outerShdw blurRad="38100" dist="38100" dir="2700000" algn="tl">
                    <a:srgbClr val="C0C0C0"/>
                  </a:outerShdw>
                </a:effectLst>
                <a:latin typeface="Times New Roman" pitchFamily="18" charset="0"/>
              </a:rPr>
              <a:t>1/4 sec</a:t>
            </a:r>
          </a:p>
        </p:txBody>
      </p:sp>
      <p:sp>
        <p:nvSpPr>
          <p:cNvPr id="627726" name="Rectangle 14"/>
          <p:cNvSpPr>
            <a:spLocks noChangeArrowheads="1"/>
          </p:cNvSpPr>
          <p:nvPr/>
        </p:nvSpPr>
        <p:spPr bwMode="auto">
          <a:xfrm>
            <a:off x="2135188" y="3165475"/>
            <a:ext cx="1690687" cy="819150"/>
          </a:xfrm>
          <a:prstGeom prst="rect">
            <a:avLst/>
          </a:prstGeom>
          <a:noFill/>
          <a:ln w="12700">
            <a:noFill/>
            <a:miter lim="800000"/>
            <a:headEnd/>
            <a:tailEnd/>
          </a:ln>
          <a:effectLst/>
        </p:spPr>
        <p:txBody>
          <a:bodyPr lIns="90488" tIns="44450" rIns="90488" bIns="44450">
            <a:spAutoFit/>
          </a:bodyPr>
          <a:lstStyle/>
          <a:p>
            <a:pPr algn="ctr" eaLnBrk="0" fontAlgn="base" hangingPunct="0">
              <a:spcBef>
                <a:spcPct val="0"/>
              </a:spcBef>
              <a:spcAft>
                <a:spcPct val="0"/>
              </a:spcAft>
              <a:defRPr/>
            </a:pPr>
            <a:r>
              <a:rPr lang="en-US" altLang="zh-TW" sz="2400" b="1">
                <a:solidFill>
                  <a:srgbClr val="000000"/>
                </a:solidFill>
                <a:effectLst>
                  <a:outerShdw blurRad="38100" dist="38100" dir="2700000" algn="tl">
                    <a:srgbClr val="C0C0C0"/>
                  </a:outerShdw>
                </a:effectLst>
                <a:latin typeface="Symbol" pitchFamily="18" charset="2"/>
              </a:rPr>
              <a:t>D</a:t>
            </a:r>
            <a:r>
              <a:rPr lang="en-US" altLang="zh-TW" sz="2400" b="1">
                <a:solidFill>
                  <a:srgbClr val="000000"/>
                </a:solidFill>
                <a:effectLst>
                  <a:outerShdw blurRad="38100" dist="38100" dir="2700000" algn="tl">
                    <a:srgbClr val="C0C0C0"/>
                  </a:outerShdw>
                </a:effectLst>
                <a:latin typeface="Times New Roman" pitchFamily="18" charset="0"/>
              </a:rPr>
              <a:t>t =</a:t>
            </a:r>
            <a:br>
              <a:rPr lang="en-US" altLang="zh-TW" sz="2400" b="1">
                <a:solidFill>
                  <a:srgbClr val="000000"/>
                </a:solidFill>
                <a:effectLst>
                  <a:outerShdw blurRad="38100" dist="38100" dir="2700000" algn="tl">
                    <a:srgbClr val="C0C0C0"/>
                  </a:outerShdw>
                </a:effectLst>
                <a:latin typeface="Times New Roman" pitchFamily="18" charset="0"/>
              </a:rPr>
            </a:br>
            <a:r>
              <a:rPr lang="en-US" altLang="zh-TW" sz="2400" b="1">
                <a:solidFill>
                  <a:srgbClr val="000000"/>
                </a:solidFill>
                <a:effectLst>
                  <a:outerShdw blurRad="38100" dist="38100" dir="2700000" algn="tl">
                    <a:srgbClr val="C0C0C0"/>
                  </a:outerShdw>
                </a:effectLst>
                <a:latin typeface="Times New Roman" pitchFamily="18" charset="0"/>
              </a:rPr>
              <a:t>1 sec</a:t>
            </a:r>
          </a:p>
        </p:txBody>
      </p:sp>
      <p:sp>
        <p:nvSpPr>
          <p:cNvPr id="627730" name="Rectangle 18"/>
          <p:cNvSpPr>
            <a:spLocks noChangeArrowheads="1"/>
          </p:cNvSpPr>
          <p:nvPr/>
        </p:nvSpPr>
        <p:spPr bwMode="auto">
          <a:xfrm>
            <a:off x="6934200" y="3165475"/>
            <a:ext cx="1736725" cy="819150"/>
          </a:xfrm>
          <a:prstGeom prst="rect">
            <a:avLst/>
          </a:prstGeom>
          <a:noFill/>
          <a:ln w="12700">
            <a:noFill/>
            <a:miter lim="800000"/>
            <a:headEnd/>
            <a:tailEnd/>
          </a:ln>
          <a:effectLst/>
        </p:spPr>
        <p:txBody>
          <a:bodyPr lIns="90488" tIns="44450" rIns="90488" bIns="44450">
            <a:spAutoFit/>
          </a:bodyPr>
          <a:lstStyle/>
          <a:p>
            <a:pPr algn="ctr" eaLnBrk="0" fontAlgn="base" hangingPunct="0">
              <a:spcBef>
                <a:spcPct val="0"/>
              </a:spcBef>
              <a:spcAft>
                <a:spcPct val="0"/>
              </a:spcAft>
              <a:defRPr/>
            </a:pPr>
            <a:r>
              <a:rPr lang="en-US" altLang="zh-TW" sz="2400" b="1">
                <a:solidFill>
                  <a:srgbClr val="000000"/>
                </a:solidFill>
                <a:effectLst>
                  <a:outerShdw blurRad="38100" dist="38100" dir="2700000" algn="tl">
                    <a:srgbClr val="C0C0C0"/>
                  </a:outerShdw>
                </a:effectLst>
                <a:latin typeface="Symbol" pitchFamily="18" charset="2"/>
              </a:rPr>
              <a:t>D</a:t>
            </a:r>
            <a:r>
              <a:rPr lang="en-US" altLang="zh-TW" sz="2400" b="1">
                <a:solidFill>
                  <a:srgbClr val="000000"/>
                </a:solidFill>
                <a:effectLst>
                  <a:outerShdw blurRad="38100" dist="38100" dir="2700000" algn="tl">
                    <a:srgbClr val="C0C0C0"/>
                  </a:outerShdw>
                </a:effectLst>
                <a:latin typeface="Times New Roman" pitchFamily="18" charset="0"/>
              </a:rPr>
              <a:t>t =</a:t>
            </a:r>
            <a:br>
              <a:rPr lang="en-US" altLang="zh-TW" sz="2400" b="1">
                <a:solidFill>
                  <a:srgbClr val="000000"/>
                </a:solidFill>
                <a:effectLst>
                  <a:outerShdw blurRad="38100" dist="38100" dir="2700000" algn="tl">
                    <a:srgbClr val="C0C0C0"/>
                  </a:outerShdw>
                </a:effectLst>
                <a:latin typeface="Times New Roman" pitchFamily="18" charset="0"/>
              </a:rPr>
            </a:br>
            <a:r>
              <a:rPr lang="en-US" altLang="zh-TW" sz="2400" b="1">
                <a:solidFill>
                  <a:srgbClr val="000000"/>
                </a:solidFill>
                <a:effectLst>
                  <a:outerShdw blurRad="38100" dist="38100" dir="2700000" algn="tl">
                    <a:srgbClr val="C0C0C0"/>
                  </a:outerShdw>
                </a:effectLst>
                <a:latin typeface="Times New Roman" pitchFamily="18" charset="0"/>
              </a:rPr>
              <a:t>1/8 sec</a:t>
            </a:r>
          </a:p>
        </p:txBody>
      </p:sp>
      <p:sp>
        <p:nvSpPr>
          <p:cNvPr id="627734" name="Rectangle 22"/>
          <p:cNvSpPr>
            <a:spLocks noChangeArrowheads="1"/>
          </p:cNvSpPr>
          <p:nvPr/>
        </p:nvSpPr>
        <p:spPr bwMode="auto">
          <a:xfrm>
            <a:off x="509588" y="3165475"/>
            <a:ext cx="1690687" cy="819150"/>
          </a:xfrm>
          <a:prstGeom prst="rect">
            <a:avLst/>
          </a:prstGeom>
          <a:noFill/>
          <a:ln w="12700">
            <a:noFill/>
            <a:miter lim="800000"/>
            <a:headEnd/>
            <a:tailEnd/>
          </a:ln>
          <a:effectLst/>
        </p:spPr>
        <p:txBody>
          <a:bodyPr lIns="90488" tIns="44450" rIns="90488" bIns="44450">
            <a:spAutoFit/>
          </a:bodyPr>
          <a:lstStyle/>
          <a:p>
            <a:pPr algn="ctr" eaLnBrk="0" fontAlgn="base" hangingPunct="0">
              <a:spcBef>
                <a:spcPct val="0"/>
              </a:spcBef>
              <a:spcAft>
                <a:spcPct val="0"/>
              </a:spcAft>
              <a:defRPr/>
            </a:pPr>
            <a:r>
              <a:rPr lang="en-US" altLang="zh-TW" sz="2400" b="1">
                <a:solidFill>
                  <a:srgbClr val="000000"/>
                </a:solidFill>
                <a:effectLst>
                  <a:outerShdw blurRad="38100" dist="38100" dir="2700000" algn="tl">
                    <a:srgbClr val="C0C0C0"/>
                  </a:outerShdw>
                </a:effectLst>
                <a:latin typeface="Symbol" pitchFamily="18" charset="2"/>
              </a:rPr>
              <a:t>D</a:t>
            </a:r>
            <a:r>
              <a:rPr lang="en-US" altLang="zh-TW" sz="2400" b="1">
                <a:solidFill>
                  <a:srgbClr val="000000"/>
                </a:solidFill>
                <a:effectLst>
                  <a:outerShdw blurRad="38100" dist="38100" dir="2700000" algn="tl">
                    <a:srgbClr val="C0C0C0"/>
                  </a:outerShdw>
                </a:effectLst>
                <a:latin typeface="Times New Roman" pitchFamily="18" charset="0"/>
              </a:rPr>
              <a:t>t =</a:t>
            </a:r>
            <a:br>
              <a:rPr lang="en-US" altLang="zh-TW" sz="2400" b="1">
                <a:solidFill>
                  <a:srgbClr val="000000"/>
                </a:solidFill>
                <a:effectLst>
                  <a:outerShdw blurRad="38100" dist="38100" dir="2700000" algn="tl">
                    <a:srgbClr val="C0C0C0"/>
                  </a:outerShdw>
                </a:effectLst>
                <a:latin typeface="Times New Roman" pitchFamily="18" charset="0"/>
              </a:rPr>
            </a:br>
            <a:r>
              <a:rPr lang="en-US" altLang="zh-TW" sz="2400" b="1">
                <a:solidFill>
                  <a:srgbClr val="000000"/>
                </a:solidFill>
                <a:effectLst>
                  <a:outerShdw blurRad="38100" dist="38100" dir="2700000" algn="tl">
                    <a:srgbClr val="C0C0C0"/>
                  </a:outerShdw>
                </a:effectLst>
                <a:latin typeface="Times New Roman" pitchFamily="18" charset="0"/>
              </a:rPr>
              <a:t>2 sec</a:t>
            </a:r>
          </a:p>
        </p:txBody>
      </p:sp>
      <p:sp>
        <p:nvSpPr>
          <p:cNvPr id="627735" name="Rectangle 23"/>
          <p:cNvSpPr>
            <a:spLocks noChangeArrowheads="1"/>
          </p:cNvSpPr>
          <p:nvPr/>
        </p:nvSpPr>
        <p:spPr bwMode="auto">
          <a:xfrm>
            <a:off x="3078163" y="923925"/>
            <a:ext cx="2987675" cy="576263"/>
          </a:xfrm>
          <a:prstGeom prst="rect">
            <a:avLst/>
          </a:prstGeom>
          <a:noFill/>
          <a:ln w="12700">
            <a:noFill/>
            <a:miter lim="800000"/>
            <a:headEnd/>
            <a:tailEnd/>
          </a:ln>
          <a:effectLst/>
        </p:spPr>
        <p:txBody>
          <a:bodyPr lIns="90488" tIns="44450" rIns="90488" bIns="44450">
            <a:spAutoFit/>
          </a:bodyPr>
          <a:lstStyle/>
          <a:p>
            <a:pPr algn="ctr" eaLnBrk="0" fontAlgn="base" hangingPunct="0">
              <a:spcBef>
                <a:spcPct val="50000"/>
              </a:spcBef>
              <a:spcAft>
                <a:spcPct val="0"/>
              </a:spcAft>
              <a:defRPr/>
            </a:pPr>
            <a:r>
              <a:rPr lang="en-US" altLang="zh-TW" sz="3200" dirty="0">
                <a:solidFill>
                  <a:srgbClr val="000000"/>
                </a:solidFill>
                <a:effectLst>
                  <a:outerShdw blurRad="38100" dist="38100" dir="2700000" algn="tl">
                    <a:srgbClr val="C0C0C0"/>
                  </a:outerShdw>
                </a:effectLst>
                <a:latin typeface="Times New Roman" pitchFamily="18" charset="0"/>
              </a:rPr>
              <a:t>Image series</a:t>
            </a:r>
          </a:p>
        </p:txBody>
      </p:sp>
      <p:sp>
        <p:nvSpPr>
          <p:cNvPr id="627739" name="Rectangle 27"/>
          <p:cNvSpPr>
            <a:spLocks noChangeArrowheads="1"/>
          </p:cNvSpPr>
          <p:nvPr/>
        </p:nvSpPr>
        <p:spPr bwMode="auto">
          <a:xfrm>
            <a:off x="3895725" y="3165475"/>
            <a:ext cx="1487488" cy="819150"/>
          </a:xfrm>
          <a:prstGeom prst="rect">
            <a:avLst/>
          </a:prstGeom>
          <a:noFill/>
          <a:ln w="12700">
            <a:noFill/>
            <a:miter lim="800000"/>
            <a:headEnd/>
            <a:tailEnd/>
          </a:ln>
          <a:effectLst/>
        </p:spPr>
        <p:txBody>
          <a:bodyPr lIns="90488" tIns="44450" rIns="90488" bIns="44450">
            <a:spAutoFit/>
          </a:bodyPr>
          <a:lstStyle/>
          <a:p>
            <a:pPr algn="ctr" eaLnBrk="0" fontAlgn="base" hangingPunct="0">
              <a:spcBef>
                <a:spcPct val="0"/>
              </a:spcBef>
              <a:spcAft>
                <a:spcPct val="0"/>
              </a:spcAft>
              <a:defRPr/>
            </a:pPr>
            <a:r>
              <a:rPr lang="en-US" altLang="zh-TW" sz="2400" b="1">
                <a:solidFill>
                  <a:srgbClr val="000000"/>
                </a:solidFill>
                <a:effectLst>
                  <a:outerShdw blurRad="38100" dist="38100" dir="2700000" algn="tl">
                    <a:srgbClr val="C0C0C0"/>
                  </a:outerShdw>
                </a:effectLst>
                <a:latin typeface="Symbol" pitchFamily="18" charset="2"/>
              </a:rPr>
              <a:t>D</a:t>
            </a:r>
            <a:r>
              <a:rPr lang="en-US" altLang="zh-TW" sz="2400" b="1">
                <a:solidFill>
                  <a:srgbClr val="000000"/>
                </a:solidFill>
                <a:effectLst>
                  <a:outerShdw blurRad="38100" dist="38100" dir="2700000" algn="tl">
                    <a:srgbClr val="C0C0C0"/>
                  </a:outerShdw>
                </a:effectLst>
                <a:latin typeface="Times New Roman" pitchFamily="18" charset="0"/>
              </a:rPr>
              <a:t>t =</a:t>
            </a:r>
            <a:br>
              <a:rPr lang="en-US" altLang="zh-TW" sz="2400" b="1">
                <a:solidFill>
                  <a:srgbClr val="000000"/>
                </a:solidFill>
                <a:effectLst>
                  <a:outerShdw blurRad="38100" dist="38100" dir="2700000" algn="tl">
                    <a:srgbClr val="C0C0C0"/>
                  </a:outerShdw>
                </a:effectLst>
                <a:latin typeface="Times New Roman" pitchFamily="18" charset="0"/>
              </a:rPr>
            </a:br>
            <a:r>
              <a:rPr lang="en-US" altLang="zh-TW" sz="2400" b="1">
                <a:solidFill>
                  <a:srgbClr val="000000"/>
                </a:solidFill>
                <a:effectLst>
                  <a:outerShdw blurRad="38100" dist="38100" dir="2700000" algn="tl">
                    <a:srgbClr val="C0C0C0"/>
                  </a:outerShdw>
                </a:effectLst>
                <a:latin typeface="Times New Roman" pitchFamily="18" charset="0"/>
              </a:rPr>
              <a:t>1/2 sec</a:t>
            </a:r>
          </a:p>
        </p:txBody>
      </p:sp>
      <p:sp>
        <p:nvSpPr>
          <p:cNvPr id="4109" name="Rectangle 32"/>
          <p:cNvSpPr>
            <a:spLocks noGrp="1" noChangeArrowheads="1"/>
          </p:cNvSpPr>
          <p:nvPr>
            <p:ph type="title"/>
          </p:nvPr>
        </p:nvSpPr>
        <p:spPr/>
        <p:txBody>
          <a:bodyPr/>
          <a:lstStyle/>
          <a:p>
            <a:pPr eaLnBrk="1" hangingPunct="1"/>
            <a:r>
              <a:rPr lang="en-US" altLang="zh-TW" sz="3200" smtClean="0"/>
              <a:t>Recovering response curve</a:t>
            </a:r>
          </a:p>
        </p:txBody>
      </p:sp>
      <p:pic>
        <p:nvPicPr>
          <p:cNvPr id="4110" name="Picture 3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8988" y="4357688"/>
            <a:ext cx="2543175"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grpSp>
        <p:nvGrpSpPr>
          <p:cNvPr id="4111" name="Group 45"/>
          <p:cNvGrpSpPr>
            <a:grpSpLocks/>
          </p:cNvGrpSpPr>
          <p:nvPr/>
        </p:nvGrpSpPr>
        <p:grpSpPr bwMode="auto">
          <a:xfrm>
            <a:off x="1620838" y="2446338"/>
            <a:ext cx="6983412" cy="819150"/>
            <a:chOff x="1021" y="1842"/>
            <a:chExt cx="4399" cy="516"/>
          </a:xfrm>
        </p:grpSpPr>
        <p:sp>
          <p:nvSpPr>
            <p:cNvPr id="627731" name="Rectangle 19"/>
            <p:cNvSpPr>
              <a:spLocks noChangeArrowheads="1"/>
            </p:cNvSpPr>
            <p:nvPr/>
          </p:nvSpPr>
          <p:spPr bwMode="auto">
            <a:xfrm>
              <a:off x="1021" y="1842"/>
              <a:ext cx="317" cy="516"/>
            </a:xfrm>
            <a:prstGeom prst="rect">
              <a:avLst/>
            </a:prstGeom>
            <a:noFill/>
            <a:ln w="12700">
              <a:noFill/>
              <a:miter lim="800000"/>
              <a:headEnd/>
              <a:tailEnd/>
            </a:ln>
            <a:effectLst>
              <a:outerShdw dist="35921" dir="2700000" algn="ctr" rotWithShape="0">
                <a:schemeClr val="tx2"/>
              </a:outerShdw>
            </a:effectLst>
          </p:spPr>
          <p:txBody>
            <a:bodyPr lIns="90488" tIns="44450" rIns="90488" bIns="44450">
              <a:spAutoFit/>
            </a:bodyPr>
            <a:lstStyle/>
            <a:p>
              <a:pPr eaLnBrk="0" fontAlgn="base" hangingPunct="0">
                <a:spcBef>
                  <a:spcPct val="50000"/>
                </a:spcBef>
                <a:spcAft>
                  <a:spcPct val="0"/>
                </a:spcAft>
                <a:defRPr/>
              </a:pPr>
              <a:r>
                <a:rPr lang="en-US" altLang="zh-TW" sz="2400" b="1">
                  <a:solidFill>
                    <a:srgbClr val="CC0000"/>
                  </a:solidFill>
                  <a:effectLst>
                    <a:outerShdw blurRad="38100" dist="38100" dir="2700000" algn="tl">
                      <a:srgbClr val="C0C0C0"/>
                    </a:outerShdw>
                  </a:effectLst>
                  <a:latin typeface="Times New Roman" pitchFamily="18" charset="0"/>
                </a:rPr>
                <a:t>• 1</a:t>
              </a:r>
            </a:p>
          </p:txBody>
        </p:sp>
        <p:sp>
          <p:nvSpPr>
            <p:cNvPr id="627751" name="Rectangle 39"/>
            <p:cNvSpPr>
              <a:spLocks noChangeArrowheads="1"/>
            </p:cNvSpPr>
            <p:nvPr/>
          </p:nvSpPr>
          <p:spPr bwMode="auto">
            <a:xfrm>
              <a:off x="2064" y="1842"/>
              <a:ext cx="317" cy="516"/>
            </a:xfrm>
            <a:prstGeom prst="rect">
              <a:avLst/>
            </a:prstGeom>
            <a:noFill/>
            <a:ln w="12700">
              <a:noFill/>
              <a:miter lim="800000"/>
              <a:headEnd/>
              <a:tailEnd/>
            </a:ln>
            <a:effectLst>
              <a:outerShdw dist="35921" dir="2700000" algn="ctr" rotWithShape="0">
                <a:schemeClr val="tx2"/>
              </a:outerShdw>
            </a:effectLst>
          </p:spPr>
          <p:txBody>
            <a:bodyPr lIns="90488" tIns="44450" rIns="90488" bIns="44450">
              <a:spAutoFit/>
            </a:bodyPr>
            <a:lstStyle/>
            <a:p>
              <a:pPr eaLnBrk="0" fontAlgn="base" hangingPunct="0">
                <a:spcBef>
                  <a:spcPct val="50000"/>
                </a:spcBef>
                <a:spcAft>
                  <a:spcPct val="0"/>
                </a:spcAft>
                <a:defRPr/>
              </a:pPr>
              <a:r>
                <a:rPr lang="en-US" altLang="zh-TW" sz="2400" b="1">
                  <a:solidFill>
                    <a:srgbClr val="CC0000"/>
                  </a:solidFill>
                  <a:effectLst>
                    <a:outerShdw blurRad="38100" dist="38100" dir="2700000" algn="tl">
                      <a:srgbClr val="C0C0C0"/>
                    </a:outerShdw>
                  </a:effectLst>
                  <a:latin typeface="Times New Roman" pitchFamily="18" charset="0"/>
                </a:rPr>
                <a:t>• 1</a:t>
              </a:r>
            </a:p>
          </p:txBody>
        </p:sp>
        <p:sp>
          <p:nvSpPr>
            <p:cNvPr id="627752" name="Rectangle 40"/>
            <p:cNvSpPr>
              <a:spLocks noChangeArrowheads="1"/>
            </p:cNvSpPr>
            <p:nvPr/>
          </p:nvSpPr>
          <p:spPr bwMode="auto">
            <a:xfrm>
              <a:off x="3061" y="1842"/>
              <a:ext cx="317" cy="516"/>
            </a:xfrm>
            <a:prstGeom prst="rect">
              <a:avLst/>
            </a:prstGeom>
            <a:noFill/>
            <a:ln w="12700">
              <a:noFill/>
              <a:miter lim="800000"/>
              <a:headEnd/>
              <a:tailEnd/>
            </a:ln>
            <a:effectLst>
              <a:outerShdw dist="35921" dir="2700000" algn="ctr" rotWithShape="0">
                <a:schemeClr val="tx2"/>
              </a:outerShdw>
            </a:effectLst>
          </p:spPr>
          <p:txBody>
            <a:bodyPr lIns="90488" tIns="44450" rIns="90488" bIns="44450">
              <a:spAutoFit/>
            </a:bodyPr>
            <a:lstStyle/>
            <a:p>
              <a:pPr eaLnBrk="0" fontAlgn="base" hangingPunct="0">
                <a:spcBef>
                  <a:spcPct val="50000"/>
                </a:spcBef>
                <a:spcAft>
                  <a:spcPct val="0"/>
                </a:spcAft>
                <a:defRPr/>
              </a:pPr>
              <a:r>
                <a:rPr lang="en-US" altLang="zh-TW" sz="2400" b="1">
                  <a:solidFill>
                    <a:srgbClr val="CC0000"/>
                  </a:solidFill>
                  <a:effectLst>
                    <a:outerShdw blurRad="38100" dist="38100" dir="2700000" algn="tl">
                      <a:srgbClr val="C0C0C0"/>
                    </a:outerShdw>
                  </a:effectLst>
                  <a:latin typeface="Times New Roman" pitchFamily="18" charset="0"/>
                </a:rPr>
                <a:t>• 1</a:t>
              </a:r>
            </a:p>
          </p:txBody>
        </p:sp>
        <p:sp>
          <p:nvSpPr>
            <p:cNvPr id="627753" name="Rectangle 41"/>
            <p:cNvSpPr>
              <a:spLocks noChangeArrowheads="1"/>
            </p:cNvSpPr>
            <p:nvPr/>
          </p:nvSpPr>
          <p:spPr bwMode="auto">
            <a:xfrm>
              <a:off x="4060" y="1842"/>
              <a:ext cx="317" cy="516"/>
            </a:xfrm>
            <a:prstGeom prst="rect">
              <a:avLst/>
            </a:prstGeom>
            <a:noFill/>
            <a:ln w="12700">
              <a:noFill/>
              <a:miter lim="800000"/>
              <a:headEnd/>
              <a:tailEnd/>
            </a:ln>
            <a:effectLst>
              <a:outerShdw dist="35921" dir="2700000" algn="ctr" rotWithShape="0">
                <a:schemeClr val="tx2"/>
              </a:outerShdw>
            </a:effectLst>
          </p:spPr>
          <p:txBody>
            <a:bodyPr lIns="90488" tIns="44450" rIns="90488" bIns="44450">
              <a:spAutoFit/>
            </a:bodyPr>
            <a:lstStyle/>
            <a:p>
              <a:pPr eaLnBrk="0" fontAlgn="base" hangingPunct="0">
                <a:spcBef>
                  <a:spcPct val="50000"/>
                </a:spcBef>
                <a:spcAft>
                  <a:spcPct val="0"/>
                </a:spcAft>
                <a:defRPr/>
              </a:pPr>
              <a:r>
                <a:rPr lang="en-US" altLang="zh-TW" sz="2400" b="1">
                  <a:solidFill>
                    <a:srgbClr val="CC0000"/>
                  </a:solidFill>
                  <a:effectLst>
                    <a:outerShdw blurRad="38100" dist="38100" dir="2700000" algn="tl">
                      <a:srgbClr val="C0C0C0"/>
                    </a:outerShdw>
                  </a:effectLst>
                  <a:latin typeface="Times New Roman" pitchFamily="18" charset="0"/>
                </a:rPr>
                <a:t>• 1</a:t>
              </a:r>
            </a:p>
          </p:txBody>
        </p:sp>
        <p:sp>
          <p:nvSpPr>
            <p:cNvPr id="627754" name="Rectangle 42"/>
            <p:cNvSpPr>
              <a:spLocks noChangeArrowheads="1"/>
            </p:cNvSpPr>
            <p:nvPr/>
          </p:nvSpPr>
          <p:spPr bwMode="auto">
            <a:xfrm>
              <a:off x="5103" y="1842"/>
              <a:ext cx="317" cy="516"/>
            </a:xfrm>
            <a:prstGeom prst="rect">
              <a:avLst/>
            </a:prstGeom>
            <a:noFill/>
            <a:ln w="12700">
              <a:noFill/>
              <a:miter lim="800000"/>
              <a:headEnd/>
              <a:tailEnd/>
            </a:ln>
            <a:effectLst>
              <a:outerShdw dist="35921" dir="2700000" algn="ctr" rotWithShape="0">
                <a:schemeClr val="tx2"/>
              </a:outerShdw>
            </a:effectLst>
          </p:spPr>
          <p:txBody>
            <a:bodyPr lIns="90488" tIns="44450" rIns="90488" bIns="44450">
              <a:spAutoFit/>
            </a:bodyPr>
            <a:lstStyle/>
            <a:p>
              <a:pPr eaLnBrk="0" fontAlgn="base" hangingPunct="0">
                <a:spcBef>
                  <a:spcPct val="50000"/>
                </a:spcBef>
                <a:spcAft>
                  <a:spcPct val="0"/>
                </a:spcAft>
                <a:defRPr/>
              </a:pPr>
              <a:r>
                <a:rPr lang="en-US" altLang="zh-TW" sz="2400" b="1">
                  <a:solidFill>
                    <a:srgbClr val="CC0000"/>
                  </a:solidFill>
                  <a:effectLst>
                    <a:outerShdw blurRad="38100" dist="38100" dir="2700000" algn="tl">
                      <a:srgbClr val="C0C0C0"/>
                    </a:outerShdw>
                  </a:effectLst>
                  <a:latin typeface="Times New Roman" pitchFamily="18" charset="0"/>
                </a:rPr>
                <a:t>• 1</a:t>
              </a:r>
            </a:p>
          </p:txBody>
        </p:sp>
      </p:grpSp>
      <p:grpSp>
        <p:nvGrpSpPr>
          <p:cNvPr id="4112" name="Group 47"/>
          <p:cNvGrpSpPr>
            <a:grpSpLocks/>
          </p:cNvGrpSpPr>
          <p:nvPr/>
        </p:nvGrpSpPr>
        <p:grpSpPr bwMode="auto">
          <a:xfrm>
            <a:off x="1187450" y="2159000"/>
            <a:ext cx="6913563" cy="890588"/>
            <a:chOff x="748" y="1661"/>
            <a:chExt cx="4355" cy="561"/>
          </a:xfrm>
        </p:grpSpPr>
        <p:sp>
          <p:nvSpPr>
            <p:cNvPr id="627721" name="Rectangle 9"/>
            <p:cNvSpPr>
              <a:spLocks noChangeArrowheads="1"/>
            </p:cNvSpPr>
            <p:nvPr/>
          </p:nvSpPr>
          <p:spPr bwMode="auto">
            <a:xfrm>
              <a:off x="3742" y="1661"/>
              <a:ext cx="316" cy="516"/>
            </a:xfrm>
            <a:prstGeom prst="rect">
              <a:avLst/>
            </a:prstGeom>
            <a:noFill/>
            <a:ln w="12700">
              <a:noFill/>
              <a:miter lim="800000"/>
              <a:headEnd/>
              <a:tailEnd/>
            </a:ln>
            <a:effectLst>
              <a:outerShdw dist="35921" dir="2700000" algn="ctr" rotWithShape="0">
                <a:schemeClr val="tx2"/>
              </a:outerShdw>
            </a:effectLst>
          </p:spPr>
          <p:txBody>
            <a:bodyPr lIns="90488" tIns="44450" rIns="90488" bIns="44450">
              <a:spAutoFit/>
            </a:bodyPr>
            <a:lstStyle/>
            <a:p>
              <a:pPr eaLnBrk="0" fontAlgn="base" hangingPunct="0">
                <a:spcBef>
                  <a:spcPct val="50000"/>
                </a:spcBef>
                <a:spcAft>
                  <a:spcPct val="0"/>
                </a:spcAft>
                <a:defRPr/>
              </a:pPr>
              <a:r>
                <a:rPr lang="en-US" altLang="zh-TW" sz="2400" b="1">
                  <a:solidFill>
                    <a:srgbClr val="660066"/>
                  </a:solidFill>
                  <a:effectLst>
                    <a:outerShdw blurRad="38100" dist="38100" dir="2700000" algn="tl">
                      <a:srgbClr val="C0C0C0"/>
                    </a:outerShdw>
                  </a:effectLst>
                  <a:latin typeface="Times New Roman" pitchFamily="18" charset="0"/>
                </a:rPr>
                <a:t>• 3</a:t>
              </a:r>
            </a:p>
          </p:txBody>
        </p:sp>
        <p:sp>
          <p:nvSpPr>
            <p:cNvPr id="627725" name="Rectangle 13"/>
            <p:cNvSpPr>
              <a:spLocks noChangeArrowheads="1"/>
            </p:cNvSpPr>
            <p:nvPr/>
          </p:nvSpPr>
          <p:spPr bwMode="auto">
            <a:xfrm>
              <a:off x="1792" y="1689"/>
              <a:ext cx="317" cy="516"/>
            </a:xfrm>
            <a:prstGeom prst="rect">
              <a:avLst/>
            </a:prstGeom>
            <a:noFill/>
            <a:ln w="12700">
              <a:noFill/>
              <a:miter lim="800000"/>
              <a:headEnd/>
              <a:tailEnd/>
            </a:ln>
            <a:effectLst>
              <a:outerShdw dist="35921" dir="2700000" algn="ctr" rotWithShape="0">
                <a:schemeClr val="tx2"/>
              </a:outerShdw>
            </a:effectLst>
          </p:spPr>
          <p:txBody>
            <a:bodyPr lIns="90488" tIns="44450" rIns="90488" bIns="44450">
              <a:spAutoFit/>
            </a:bodyPr>
            <a:lstStyle/>
            <a:p>
              <a:pPr eaLnBrk="0" fontAlgn="base" hangingPunct="0">
                <a:spcBef>
                  <a:spcPct val="50000"/>
                </a:spcBef>
                <a:spcAft>
                  <a:spcPct val="0"/>
                </a:spcAft>
                <a:defRPr/>
              </a:pPr>
              <a:r>
                <a:rPr lang="en-US" altLang="zh-TW" sz="2400" b="1">
                  <a:solidFill>
                    <a:srgbClr val="660066"/>
                  </a:solidFill>
                  <a:effectLst>
                    <a:outerShdw blurRad="38100" dist="38100" dir="2700000" algn="tl">
                      <a:srgbClr val="C0C0C0"/>
                    </a:outerShdw>
                  </a:effectLst>
                  <a:latin typeface="Times New Roman" pitchFamily="18" charset="0"/>
                </a:rPr>
                <a:t>• 3</a:t>
              </a:r>
            </a:p>
          </p:txBody>
        </p:sp>
        <p:sp>
          <p:nvSpPr>
            <p:cNvPr id="627733" name="Rectangle 21"/>
            <p:cNvSpPr>
              <a:spLocks noChangeArrowheads="1"/>
            </p:cNvSpPr>
            <p:nvPr/>
          </p:nvSpPr>
          <p:spPr bwMode="auto">
            <a:xfrm>
              <a:off x="748" y="1706"/>
              <a:ext cx="316" cy="516"/>
            </a:xfrm>
            <a:prstGeom prst="rect">
              <a:avLst/>
            </a:prstGeom>
            <a:noFill/>
            <a:ln w="12700">
              <a:noFill/>
              <a:miter lim="800000"/>
              <a:headEnd/>
              <a:tailEnd/>
            </a:ln>
            <a:effectLst>
              <a:outerShdw dist="35921" dir="2700000" algn="ctr" rotWithShape="0">
                <a:schemeClr val="tx2"/>
              </a:outerShdw>
            </a:effectLst>
          </p:spPr>
          <p:txBody>
            <a:bodyPr lIns="90488" tIns="44450" rIns="90488" bIns="44450">
              <a:spAutoFit/>
            </a:bodyPr>
            <a:lstStyle/>
            <a:p>
              <a:pPr eaLnBrk="0" fontAlgn="base" hangingPunct="0">
                <a:spcBef>
                  <a:spcPct val="50000"/>
                </a:spcBef>
                <a:spcAft>
                  <a:spcPct val="0"/>
                </a:spcAft>
                <a:defRPr/>
              </a:pPr>
              <a:r>
                <a:rPr lang="en-US" altLang="zh-TW" sz="2400" b="1">
                  <a:solidFill>
                    <a:srgbClr val="660066"/>
                  </a:solidFill>
                  <a:effectLst>
                    <a:outerShdw blurRad="38100" dist="38100" dir="2700000" algn="tl">
                      <a:srgbClr val="C0C0C0"/>
                    </a:outerShdw>
                  </a:effectLst>
                  <a:latin typeface="Times New Roman" pitchFamily="18" charset="0"/>
                </a:rPr>
                <a:t>• 3</a:t>
              </a:r>
            </a:p>
          </p:txBody>
        </p:sp>
        <p:sp>
          <p:nvSpPr>
            <p:cNvPr id="627738" name="Rectangle 26"/>
            <p:cNvSpPr>
              <a:spLocks noChangeArrowheads="1"/>
            </p:cNvSpPr>
            <p:nvPr/>
          </p:nvSpPr>
          <p:spPr bwMode="auto">
            <a:xfrm>
              <a:off x="2744" y="1661"/>
              <a:ext cx="316" cy="516"/>
            </a:xfrm>
            <a:prstGeom prst="rect">
              <a:avLst/>
            </a:prstGeom>
            <a:noFill/>
            <a:ln w="12700">
              <a:noFill/>
              <a:miter lim="800000"/>
              <a:headEnd/>
              <a:tailEnd/>
            </a:ln>
            <a:effectLst>
              <a:outerShdw dist="35921" dir="2700000" algn="ctr" rotWithShape="0">
                <a:schemeClr val="tx2"/>
              </a:outerShdw>
            </a:effectLst>
          </p:spPr>
          <p:txBody>
            <a:bodyPr lIns="90488" tIns="44450" rIns="90488" bIns="44450">
              <a:spAutoFit/>
            </a:bodyPr>
            <a:lstStyle/>
            <a:p>
              <a:pPr eaLnBrk="0" fontAlgn="base" hangingPunct="0">
                <a:spcBef>
                  <a:spcPct val="50000"/>
                </a:spcBef>
                <a:spcAft>
                  <a:spcPct val="0"/>
                </a:spcAft>
                <a:defRPr/>
              </a:pPr>
              <a:r>
                <a:rPr lang="en-US" altLang="zh-TW" sz="2400" b="1">
                  <a:solidFill>
                    <a:srgbClr val="660066"/>
                  </a:solidFill>
                  <a:effectLst>
                    <a:outerShdw blurRad="38100" dist="38100" dir="2700000" algn="tl">
                      <a:srgbClr val="C0C0C0"/>
                    </a:outerShdw>
                  </a:effectLst>
                  <a:latin typeface="Times New Roman" pitchFamily="18" charset="0"/>
                </a:rPr>
                <a:t>• 3</a:t>
              </a:r>
            </a:p>
          </p:txBody>
        </p:sp>
        <p:sp>
          <p:nvSpPr>
            <p:cNvPr id="627755" name="Rectangle 43"/>
            <p:cNvSpPr>
              <a:spLocks noChangeArrowheads="1"/>
            </p:cNvSpPr>
            <p:nvPr/>
          </p:nvSpPr>
          <p:spPr bwMode="auto">
            <a:xfrm>
              <a:off x="4787" y="1661"/>
              <a:ext cx="316" cy="516"/>
            </a:xfrm>
            <a:prstGeom prst="rect">
              <a:avLst/>
            </a:prstGeom>
            <a:noFill/>
            <a:ln w="12700">
              <a:noFill/>
              <a:miter lim="800000"/>
              <a:headEnd/>
              <a:tailEnd/>
            </a:ln>
            <a:effectLst>
              <a:outerShdw dist="35921" dir="2700000" algn="ctr" rotWithShape="0">
                <a:schemeClr val="tx2"/>
              </a:outerShdw>
            </a:effectLst>
          </p:spPr>
          <p:txBody>
            <a:bodyPr lIns="90488" tIns="44450" rIns="90488" bIns="44450">
              <a:spAutoFit/>
            </a:bodyPr>
            <a:lstStyle/>
            <a:p>
              <a:pPr eaLnBrk="0" fontAlgn="base" hangingPunct="0">
                <a:spcBef>
                  <a:spcPct val="50000"/>
                </a:spcBef>
                <a:spcAft>
                  <a:spcPct val="0"/>
                </a:spcAft>
                <a:defRPr/>
              </a:pPr>
              <a:r>
                <a:rPr lang="en-US" altLang="zh-TW" sz="2400" b="1">
                  <a:solidFill>
                    <a:srgbClr val="660066"/>
                  </a:solidFill>
                  <a:effectLst>
                    <a:outerShdw blurRad="38100" dist="38100" dir="2700000" algn="tl">
                      <a:srgbClr val="C0C0C0"/>
                    </a:outerShdw>
                  </a:effectLst>
                  <a:latin typeface="Times New Roman" pitchFamily="18" charset="0"/>
                </a:rPr>
                <a:t>• 3</a:t>
              </a:r>
            </a:p>
          </p:txBody>
        </p:sp>
      </p:grpSp>
      <p:grpSp>
        <p:nvGrpSpPr>
          <p:cNvPr id="4113" name="Group 46"/>
          <p:cNvGrpSpPr>
            <a:grpSpLocks/>
          </p:cNvGrpSpPr>
          <p:nvPr/>
        </p:nvGrpSpPr>
        <p:grpSpPr bwMode="auto">
          <a:xfrm>
            <a:off x="995363" y="1582738"/>
            <a:ext cx="6961187" cy="871537"/>
            <a:chOff x="627" y="1298"/>
            <a:chExt cx="4385" cy="549"/>
          </a:xfrm>
        </p:grpSpPr>
        <p:sp>
          <p:nvSpPr>
            <p:cNvPr id="627720" name="Rectangle 8"/>
            <p:cNvSpPr>
              <a:spLocks noChangeArrowheads="1"/>
            </p:cNvSpPr>
            <p:nvPr/>
          </p:nvSpPr>
          <p:spPr bwMode="auto">
            <a:xfrm>
              <a:off x="3654" y="1298"/>
              <a:ext cx="317" cy="516"/>
            </a:xfrm>
            <a:prstGeom prst="rect">
              <a:avLst/>
            </a:prstGeom>
            <a:noFill/>
            <a:ln w="12700">
              <a:noFill/>
              <a:miter lim="800000"/>
              <a:headEnd/>
              <a:tailEnd/>
            </a:ln>
            <a:effectLst>
              <a:outerShdw dist="35921" dir="2700000" algn="ctr" rotWithShape="0">
                <a:schemeClr val="tx2"/>
              </a:outerShdw>
            </a:effectLst>
          </p:spPr>
          <p:txBody>
            <a:bodyPr lIns="90488" tIns="44450" rIns="90488" bIns="44450">
              <a:spAutoFit/>
            </a:bodyPr>
            <a:lstStyle/>
            <a:p>
              <a:pPr eaLnBrk="0" fontAlgn="base" hangingPunct="0">
                <a:spcBef>
                  <a:spcPct val="50000"/>
                </a:spcBef>
                <a:spcAft>
                  <a:spcPct val="0"/>
                </a:spcAft>
                <a:defRPr/>
              </a:pPr>
              <a:r>
                <a:rPr lang="en-US" altLang="zh-TW" sz="2400" b="1">
                  <a:solidFill>
                    <a:srgbClr val="336600"/>
                  </a:solidFill>
                  <a:effectLst>
                    <a:outerShdw blurRad="38100" dist="38100" dir="2700000" algn="tl">
                      <a:srgbClr val="C0C0C0"/>
                    </a:outerShdw>
                  </a:effectLst>
                  <a:latin typeface="Times New Roman" pitchFamily="18" charset="0"/>
                </a:rPr>
                <a:t>• 2</a:t>
              </a:r>
            </a:p>
          </p:txBody>
        </p:sp>
        <p:sp>
          <p:nvSpPr>
            <p:cNvPr id="627724" name="Rectangle 12"/>
            <p:cNvSpPr>
              <a:spLocks noChangeArrowheads="1"/>
            </p:cNvSpPr>
            <p:nvPr/>
          </p:nvSpPr>
          <p:spPr bwMode="auto">
            <a:xfrm>
              <a:off x="1701" y="1298"/>
              <a:ext cx="316" cy="516"/>
            </a:xfrm>
            <a:prstGeom prst="rect">
              <a:avLst/>
            </a:prstGeom>
            <a:noFill/>
            <a:ln w="12700">
              <a:noFill/>
              <a:miter lim="800000"/>
              <a:headEnd/>
              <a:tailEnd/>
            </a:ln>
            <a:effectLst>
              <a:outerShdw dist="35921" dir="2700000" algn="ctr" rotWithShape="0">
                <a:schemeClr val="tx2"/>
              </a:outerShdw>
            </a:effectLst>
          </p:spPr>
          <p:txBody>
            <a:bodyPr lIns="90488" tIns="44450" rIns="90488" bIns="44450">
              <a:spAutoFit/>
            </a:bodyPr>
            <a:lstStyle/>
            <a:p>
              <a:pPr eaLnBrk="0" fontAlgn="base" hangingPunct="0">
                <a:spcBef>
                  <a:spcPct val="50000"/>
                </a:spcBef>
                <a:spcAft>
                  <a:spcPct val="0"/>
                </a:spcAft>
                <a:defRPr/>
              </a:pPr>
              <a:r>
                <a:rPr lang="en-US" altLang="zh-TW" sz="2400" b="1">
                  <a:solidFill>
                    <a:srgbClr val="336600"/>
                  </a:solidFill>
                  <a:effectLst>
                    <a:outerShdw blurRad="38100" dist="38100" dir="2700000" algn="tl">
                      <a:srgbClr val="C0C0C0"/>
                    </a:outerShdw>
                  </a:effectLst>
                  <a:latin typeface="Times New Roman" pitchFamily="18" charset="0"/>
                </a:rPr>
                <a:t>• 2</a:t>
              </a:r>
            </a:p>
          </p:txBody>
        </p:sp>
        <p:sp>
          <p:nvSpPr>
            <p:cNvPr id="627732" name="Rectangle 20"/>
            <p:cNvSpPr>
              <a:spLocks noChangeArrowheads="1"/>
            </p:cNvSpPr>
            <p:nvPr/>
          </p:nvSpPr>
          <p:spPr bwMode="auto">
            <a:xfrm>
              <a:off x="627" y="1331"/>
              <a:ext cx="315" cy="516"/>
            </a:xfrm>
            <a:prstGeom prst="rect">
              <a:avLst/>
            </a:prstGeom>
            <a:noFill/>
            <a:ln w="12700">
              <a:noFill/>
              <a:miter lim="800000"/>
              <a:headEnd/>
              <a:tailEnd/>
            </a:ln>
            <a:effectLst>
              <a:outerShdw dist="35921" dir="2700000" algn="ctr" rotWithShape="0">
                <a:schemeClr val="tx2"/>
              </a:outerShdw>
            </a:effectLst>
          </p:spPr>
          <p:txBody>
            <a:bodyPr lIns="90488" tIns="44450" rIns="90488" bIns="44450">
              <a:spAutoFit/>
            </a:bodyPr>
            <a:lstStyle/>
            <a:p>
              <a:pPr eaLnBrk="0" fontAlgn="base" hangingPunct="0">
                <a:spcBef>
                  <a:spcPct val="50000"/>
                </a:spcBef>
                <a:spcAft>
                  <a:spcPct val="0"/>
                </a:spcAft>
                <a:defRPr/>
              </a:pPr>
              <a:r>
                <a:rPr lang="en-US" altLang="zh-TW" sz="2400" b="1">
                  <a:solidFill>
                    <a:srgbClr val="336600"/>
                  </a:solidFill>
                  <a:effectLst>
                    <a:outerShdw blurRad="38100" dist="38100" dir="2700000" algn="tl">
                      <a:srgbClr val="C0C0C0"/>
                    </a:outerShdw>
                  </a:effectLst>
                  <a:latin typeface="Times New Roman" pitchFamily="18" charset="0"/>
                </a:rPr>
                <a:t>• 2</a:t>
              </a:r>
            </a:p>
          </p:txBody>
        </p:sp>
        <p:sp>
          <p:nvSpPr>
            <p:cNvPr id="627737" name="Rectangle 25"/>
            <p:cNvSpPr>
              <a:spLocks noChangeArrowheads="1"/>
            </p:cNvSpPr>
            <p:nvPr/>
          </p:nvSpPr>
          <p:spPr bwMode="auto">
            <a:xfrm>
              <a:off x="2666" y="1298"/>
              <a:ext cx="316" cy="516"/>
            </a:xfrm>
            <a:prstGeom prst="rect">
              <a:avLst/>
            </a:prstGeom>
            <a:noFill/>
            <a:ln w="12700">
              <a:noFill/>
              <a:miter lim="800000"/>
              <a:headEnd/>
              <a:tailEnd/>
            </a:ln>
            <a:effectLst>
              <a:outerShdw dist="35921" dir="2700000" algn="ctr" rotWithShape="0">
                <a:schemeClr val="tx2"/>
              </a:outerShdw>
            </a:effectLst>
          </p:spPr>
          <p:txBody>
            <a:bodyPr lIns="90488" tIns="44450" rIns="90488" bIns="44450">
              <a:spAutoFit/>
            </a:bodyPr>
            <a:lstStyle/>
            <a:p>
              <a:pPr eaLnBrk="0" fontAlgn="base" hangingPunct="0">
                <a:spcBef>
                  <a:spcPct val="50000"/>
                </a:spcBef>
                <a:spcAft>
                  <a:spcPct val="0"/>
                </a:spcAft>
                <a:defRPr/>
              </a:pPr>
              <a:r>
                <a:rPr lang="en-US" altLang="zh-TW" sz="2400" b="1">
                  <a:solidFill>
                    <a:srgbClr val="336600"/>
                  </a:solidFill>
                  <a:effectLst>
                    <a:outerShdw blurRad="38100" dist="38100" dir="2700000" algn="tl">
                      <a:srgbClr val="C0C0C0"/>
                    </a:outerShdw>
                  </a:effectLst>
                  <a:latin typeface="Times New Roman" pitchFamily="18" charset="0"/>
                </a:rPr>
                <a:t>• 2</a:t>
              </a:r>
            </a:p>
          </p:txBody>
        </p:sp>
        <p:sp>
          <p:nvSpPr>
            <p:cNvPr id="627756" name="Rectangle 44"/>
            <p:cNvSpPr>
              <a:spLocks noChangeArrowheads="1"/>
            </p:cNvSpPr>
            <p:nvPr/>
          </p:nvSpPr>
          <p:spPr bwMode="auto">
            <a:xfrm>
              <a:off x="4695" y="1298"/>
              <a:ext cx="317" cy="516"/>
            </a:xfrm>
            <a:prstGeom prst="rect">
              <a:avLst/>
            </a:prstGeom>
            <a:noFill/>
            <a:ln w="12700">
              <a:noFill/>
              <a:miter lim="800000"/>
              <a:headEnd/>
              <a:tailEnd/>
            </a:ln>
            <a:effectLst>
              <a:outerShdw dist="35921" dir="2700000" algn="ctr" rotWithShape="0">
                <a:schemeClr val="tx2"/>
              </a:outerShdw>
            </a:effectLst>
          </p:spPr>
          <p:txBody>
            <a:bodyPr lIns="90488" tIns="44450" rIns="90488" bIns="44450">
              <a:spAutoFit/>
            </a:bodyPr>
            <a:lstStyle/>
            <a:p>
              <a:pPr eaLnBrk="0" fontAlgn="base" hangingPunct="0">
                <a:spcBef>
                  <a:spcPct val="50000"/>
                </a:spcBef>
                <a:spcAft>
                  <a:spcPct val="0"/>
                </a:spcAft>
                <a:defRPr/>
              </a:pPr>
              <a:r>
                <a:rPr lang="en-US" altLang="zh-TW" sz="2400" b="1">
                  <a:solidFill>
                    <a:srgbClr val="336600"/>
                  </a:solidFill>
                  <a:effectLst>
                    <a:outerShdw blurRad="38100" dist="38100" dir="2700000" algn="tl">
                      <a:srgbClr val="C0C0C0"/>
                    </a:outerShdw>
                  </a:effectLst>
                  <a:latin typeface="Times New Roman" pitchFamily="18" charset="0"/>
                </a:rPr>
                <a:t>• 2</a:t>
              </a:r>
            </a:p>
          </p:txBody>
        </p:sp>
      </p:grpSp>
      <p:sp>
        <p:nvSpPr>
          <p:cNvPr id="4114" name="Freeform 12"/>
          <p:cNvSpPr>
            <a:spLocks/>
          </p:cNvSpPr>
          <p:nvPr/>
        </p:nvSpPr>
        <p:spPr bwMode="auto">
          <a:xfrm>
            <a:off x="4457700" y="4370388"/>
            <a:ext cx="3962400" cy="1985962"/>
          </a:xfrm>
          <a:custGeom>
            <a:avLst/>
            <a:gdLst>
              <a:gd name="T0" fmla="*/ 0 w 2496"/>
              <a:gd name="T1" fmla="*/ 2147483647 h 1251"/>
              <a:gd name="T2" fmla="*/ 2147483647 w 2496"/>
              <a:gd name="T3" fmla="*/ 2147483647 h 1251"/>
              <a:gd name="T4" fmla="*/ 2147483647 w 2496"/>
              <a:gd name="T5" fmla="*/ 2147483647 h 1251"/>
              <a:gd name="T6" fmla="*/ 2147483647 w 2496"/>
              <a:gd name="T7" fmla="*/ 2147483647 h 1251"/>
              <a:gd name="T8" fmla="*/ 2147483647 w 2496"/>
              <a:gd name="T9" fmla="*/ 2147483647 h 1251"/>
              <a:gd name="T10" fmla="*/ 2147483647 w 2496"/>
              <a:gd name="T11" fmla="*/ 2147483647 h 1251"/>
              <a:gd name="T12" fmla="*/ 0 60000 65536"/>
              <a:gd name="T13" fmla="*/ 0 60000 65536"/>
              <a:gd name="T14" fmla="*/ 0 60000 65536"/>
              <a:gd name="T15" fmla="*/ 0 60000 65536"/>
              <a:gd name="T16" fmla="*/ 0 60000 65536"/>
              <a:gd name="T17" fmla="*/ 0 60000 65536"/>
              <a:gd name="T18" fmla="*/ 0 w 2496"/>
              <a:gd name="T19" fmla="*/ 0 h 1251"/>
              <a:gd name="T20" fmla="*/ 2496 w 2496"/>
              <a:gd name="T21" fmla="*/ 1251 h 1251"/>
            </a:gdLst>
            <a:ahLst/>
            <a:cxnLst>
              <a:cxn ang="T12">
                <a:pos x="T0" y="T1"/>
              </a:cxn>
              <a:cxn ang="T13">
                <a:pos x="T2" y="T3"/>
              </a:cxn>
              <a:cxn ang="T14">
                <a:pos x="T4" y="T5"/>
              </a:cxn>
              <a:cxn ang="T15">
                <a:pos x="T6" y="T7"/>
              </a:cxn>
              <a:cxn ang="T16">
                <a:pos x="T8" y="T9"/>
              </a:cxn>
              <a:cxn ang="T17">
                <a:pos x="T10" y="T11"/>
              </a:cxn>
            </a:cxnLst>
            <a:rect l="T18" t="T19" r="T20" b="T21"/>
            <a:pathLst>
              <a:path w="2496" h="1251">
                <a:moveTo>
                  <a:pt x="0" y="1216"/>
                </a:moveTo>
                <a:cubicBezTo>
                  <a:pt x="114" y="1233"/>
                  <a:pt x="229" y="1251"/>
                  <a:pt x="381" y="1195"/>
                </a:cubicBezTo>
                <a:cubicBezTo>
                  <a:pt x="533" y="1139"/>
                  <a:pt x="722" y="1027"/>
                  <a:pt x="911" y="877"/>
                </a:cubicBezTo>
                <a:cubicBezTo>
                  <a:pt x="1100" y="727"/>
                  <a:pt x="1346" y="434"/>
                  <a:pt x="1519" y="296"/>
                </a:cubicBezTo>
                <a:cubicBezTo>
                  <a:pt x="1692" y="158"/>
                  <a:pt x="1789" y="94"/>
                  <a:pt x="1952" y="47"/>
                </a:cubicBezTo>
                <a:cubicBezTo>
                  <a:pt x="2115" y="0"/>
                  <a:pt x="2383" y="22"/>
                  <a:pt x="2496" y="16"/>
                </a:cubicBezTo>
              </a:path>
            </a:pathLst>
          </a:custGeom>
          <a:noFill/>
          <a:ln w="12700">
            <a:solidFill>
              <a:schemeClr val="tx2"/>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pPr algn="ctr" fontAlgn="base">
              <a:spcBef>
                <a:spcPct val="0"/>
              </a:spcBef>
              <a:spcAft>
                <a:spcPct val="0"/>
              </a:spcAft>
            </a:pPr>
            <a:endParaRPr kumimoji="1" lang="zh-TW" altLang="en-US">
              <a:solidFill>
                <a:srgbClr val="000000"/>
              </a:solidFill>
              <a:latin typeface="Arial" charset="0"/>
            </a:endParaRPr>
          </a:p>
        </p:txBody>
      </p:sp>
      <p:sp>
        <p:nvSpPr>
          <p:cNvPr id="4115" name="Line 13"/>
          <p:cNvSpPr>
            <a:spLocks noChangeShapeType="1"/>
          </p:cNvSpPr>
          <p:nvPr/>
        </p:nvSpPr>
        <p:spPr bwMode="auto">
          <a:xfrm>
            <a:off x="4381500" y="4014788"/>
            <a:ext cx="0" cy="2438400"/>
          </a:xfrm>
          <a:prstGeom prst="line">
            <a:avLst/>
          </a:prstGeom>
          <a:noFill/>
          <a:ln w="12700">
            <a:solidFill>
              <a:schemeClr val="tx2"/>
            </a:solidFill>
            <a:round/>
            <a:headEnd type="triangle" w="med" len="med"/>
            <a:tailEnd/>
          </a:ln>
          <a:extLst>
            <a:ext uri="{909E8E84-426E-40DD-AFC4-6F175D3DCCD1}">
              <a14:hiddenFill xmlns:a14="http://schemas.microsoft.com/office/drawing/2010/main">
                <a:noFill/>
              </a14:hiddenFill>
            </a:ext>
          </a:extLst>
        </p:spPr>
        <p:txBody>
          <a:bodyPr>
            <a:spAutoFit/>
          </a:bodyPr>
          <a:lstStyle/>
          <a:p>
            <a:pPr algn="ctr" fontAlgn="base">
              <a:spcBef>
                <a:spcPct val="0"/>
              </a:spcBef>
              <a:spcAft>
                <a:spcPct val="0"/>
              </a:spcAft>
            </a:pPr>
            <a:endParaRPr kumimoji="1" lang="zh-TW" altLang="en-US">
              <a:solidFill>
                <a:srgbClr val="000000"/>
              </a:solidFill>
              <a:latin typeface="Arial" charset="0"/>
            </a:endParaRPr>
          </a:p>
        </p:txBody>
      </p:sp>
      <p:sp>
        <p:nvSpPr>
          <p:cNvPr id="4116" name="Line 14"/>
          <p:cNvSpPr>
            <a:spLocks noChangeShapeType="1"/>
          </p:cNvSpPr>
          <p:nvPr/>
        </p:nvSpPr>
        <p:spPr bwMode="auto">
          <a:xfrm flipH="1">
            <a:off x="4152900" y="6376988"/>
            <a:ext cx="4419600" cy="0"/>
          </a:xfrm>
          <a:prstGeom prst="line">
            <a:avLst/>
          </a:prstGeom>
          <a:noFill/>
          <a:ln w="12700">
            <a:solidFill>
              <a:schemeClr val="tx2"/>
            </a:solidFill>
            <a:round/>
            <a:headEnd type="triangle" w="med" len="med"/>
            <a:tailEnd/>
          </a:ln>
          <a:extLst>
            <a:ext uri="{909E8E84-426E-40DD-AFC4-6F175D3DCCD1}">
              <a14:hiddenFill xmlns:a14="http://schemas.microsoft.com/office/drawing/2010/main">
                <a:noFill/>
              </a14:hiddenFill>
            </a:ext>
          </a:extLst>
        </p:spPr>
        <p:txBody>
          <a:bodyPr>
            <a:spAutoFit/>
          </a:bodyPr>
          <a:lstStyle/>
          <a:p>
            <a:pPr algn="ctr" fontAlgn="base">
              <a:spcBef>
                <a:spcPct val="0"/>
              </a:spcBef>
              <a:spcAft>
                <a:spcPct val="0"/>
              </a:spcAft>
            </a:pPr>
            <a:endParaRPr kumimoji="1" lang="zh-TW" altLang="en-US">
              <a:solidFill>
                <a:srgbClr val="000000"/>
              </a:solidFill>
              <a:latin typeface="Arial" charset="0"/>
            </a:endParaRPr>
          </a:p>
        </p:txBody>
      </p:sp>
      <p:pic>
        <p:nvPicPr>
          <p:cNvPr id="4117" name="Picture 2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89338" y="4814888"/>
            <a:ext cx="45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pic>
        <p:nvPicPr>
          <p:cNvPr id="4118" name="Picture 2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924800" y="5929313"/>
            <a:ext cx="93345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pic>
        <p:nvPicPr>
          <p:cNvPr id="4119" name="Picture 2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704013" y="4130675"/>
            <a:ext cx="2667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sp>
        <p:nvSpPr>
          <p:cNvPr id="4120" name="文字方塊 29"/>
          <p:cNvSpPr txBox="1">
            <a:spLocks noChangeArrowheads="1"/>
          </p:cNvSpPr>
          <p:nvPr/>
        </p:nvSpPr>
        <p:spPr bwMode="auto">
          <a:xfrm>
            <a:off x="4092575" y="6072188"/>
            <a:ext cx="312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r>
              <a:rPr lang="en-US" altLang="zh-TW">
                <a:solidFill>
                  <a:srgbClr val="000000"/>
                </a:solidFill>
              </a:rPr>
              <a:t>0</a:t>
            </a:r>
            <a:endParaRPr lang="zh-TW" altLang="en-US">
              <a:solidFill>
                <a:srgbClr val="000000"/>
              </a:solidFill>
            </a:endParaRPr>
          </a:p>
        </p:txBody>
      </p:sp>
      <p:sp>
        <p:nvSpPr>
          <p:cNvPr id="4121" name="文字方塊 30"/>
          <p:cNvSpPr txBox="1">
            <a:spLocks noChangeArrowheads="1"/>
          </p:cNvSpPr>
          <p:nvPr/>
        </p:nvSpPr>
        <p:spPr bwMode="auto">
          <a:xfrm>
            <a:off x="3835400" y="4000500"/>
            <a:ext cx="569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r>
              <a:rPr lang="en-US" altLang="zh-TW">
                <a:solidFill>
                  <a:srgbClr val="000000"/>
                </a:solidFill>
              </a:rPr>
              <a:t>255</a:t>
            </a:r>
            <a:endParaRPr lang="zh-TW" altLang="en-US">
              <a:solidFill>
                <a:srgbClr val="000000"/>
              </a:solidFill>
            </a:endParaRPr>
          </a:p>
        </p:txBody>
      </p:sp>
      <p:grpSp>
        <p:nvGrpSpPr>
          <p:cNvPr id="5" name="群組 58"/>
          <p:cNvGrpSpPr>
            <a:grpSpLocks/>
          </p:cNvGrpSpPr>
          <p:nvPr/>
        </p:nvGrpSpPr>
        <p:grpSpPr bwMode="auto">
          <a:xfrm>
            <a:off x="5500688" y="5000625"/>
            <a:ext cx="1230312" cy="1087438"/>
            <a:chOff x="5500694" y="5000636"/>
            <a:chExt cx="1230320" cy="1087444"/>
          </a:xfrm>
        </p:grpSpPr>
        <p:sp>
          <p:nvSpPr>
            <p:cNvPr id="4127" name="Oval 15"/>
            <p:cNvSpPr>
              <a:spLocks noChangeArrowheads="1"/>
            </p:cNvSpPr>
            <p:nvPr/>
          </p:nvSpPr>
          <p:spPr bwMode="auto">
            <a:xfrm>
              <a:off x="5500694" y="5929330"/>
              <a:ext cx="158750" cy="158750"/>
            </a:xfrm>
            <a:prstGeom prst="ellipse">
              <a:avLst/>
            </a:prstGeom>
            <a:solidFill>
              <a:srgbClr val="FF0000"/>
            </a:solidFill>
            <a:ln>
              <a:noFill/>
            </a:ln>
            <a:extLst>
              <a:ext uri="{91240B29-F687-4F45-9708-019B960494DF}">
                <a14:hiddenLine xmlns:a14="http://schemas.microsoft.com/office/drawing/2010/main" w="12700">
                  <a:solidFill>
                    <a:srgbClr val="000000"/>
                  </a:solidFill>
                  <a:round/>
                  <a:headEnd/>
                  <a:tailEnd/>
                </a14:hiddenLine>
              </a:ext>
            </a:extLst>
          </p:spPr>
          <p:txBody>
            <a:bodyPr anchor="ct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endParaRPr lang="zh-TW" altLang="en-US">
                <a:solidFill>
                  <a:srgbClr val="000000"/>
                </a:solidFill>
              </a:endParaRPr>
            </a:p>
          </p:txBody>
        </p:sp>
        <p:sp>
          <p:nvSpPr>
            <p:cNvPr id="4128" name="Oval 15"/>
            <p:cNvSpPr>
              <a:spLocks noChangeArrowheads="1"/>
            </p:cNvSpPr>
            <p:nvPr/>
          </p:nvSpPr>
          <p:spPr bwMode="auto">
            <a:xfrm>
              <a:off x="6072198" y="5500702"/>
              <a:ext cx="158750" cy="158750"/>
            </a:xfrm>
            <a:prstGeom prst="ellipse">
              <a:avLst/>
            </a:prstGeom>
            <a:solidFill>
              <a:srgbClr val="FF0000"/>
            </a:solidFill>
            <a:ln>
              <a:noFill/>
            </a:ln>
            <a:extLst>
              <a:ext uri="{91240B29-F687-4F45-9708-019B960494DF}">
                <a14:hiddenLine xmlns:a14="http://schemas.microsoft.com/office/drawing/2010/main" w="12700">
                  <a:solidFill>
                    <a:srgbClr val="000000"/>
                  </a:solidFill>
                  <a:round/>
                  <a:headEnd/>
                  <a:tailEnd/>
                </a14:hiddenLine>
              </a:ext>
            </a:extLst>
          </p:spPr>
          <p:txBody>
            <a:bodyPr anchor="ct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endParaRPr lang="zh-TW" altLang="en-US">
                <a:solidFill>
                  <a:srgbClr val="000000"/>
                </a:solidFill>
              </a:endParaRPr>
            </a:p>
          </p:txBody>
        </p:sp>
        <p:sp>
          <p:nvSpPr>
            <p:cNvPr id="4129" name="Oval 15"/>
            <p:cNvSpPr>
              <a:spLocks noChangeArrowheads="1"/>
            </p:cNvSpPr>
            <p:nvPr/>
          </p:nvSpPr>
          <p:spPr bwMode="auto">
            <a:xfrm>
              <a:off x="6572264" y="5000636"/>
              <a:ext cx="158750" cy="158750"/>
            </a:xfrm>
            <a:prstGeom prst="ellipse">
              <a:avLst/>
            </a:prstGeom>
            <a:solidFill>
              <a:srgbClr val="FF0000"/>
            </a:solidFill>
            <a:ln>
              <a:noFill/>
            </a:ln>
            <a:extLst>
              <a:ext uri="{91240B29-F687-4F45-9708-019B960494DF}">
                <a14:hiddenLine xmlns:a14="http://schemas.microsoft.com/office/drawing/2010/main" w="12700">
                  <a:solidFill>
                    <a:srgbClr val="000000"/>
                  </a:solidFill>
                  <a:round/>
                  <a:headEnd/>
                  <a:tailEnd/>
                </a14:hiddenLine>
              </a:ext>
            </a:extLst>
          </p:spPr>
          <p:txBody>
            <a:bodyPr anchor="ct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endParaRPr lang="zh-TW" altLang="en-US">
                <a:solidFill>
                  <a:srgbClr val="000000"/>
                </a:solidFill>
              </a:endParaRPr>
            </a:p>
          </p:txBody>
        </p:sp>
      </p:grpSp>
      <p:grpSp>
        <p:nvGrpSpPr>
          <p:cNvPr id="6" name="群組 57"/>
          <p:cNvGrpSpPr>
            <a:grpSpLocks/>
          </p:cNvGrpSpPr>
          <p:nvPr/>
        </p:nvGrpSpPr>
        <p:grpSpPr bwMode="auto">
          <a:xfrm>
            <a:off x="6429375" y="4357688"/>
            <a:ext cx="1158875" cy="944562"/>
            <a:chOff x="6429388" y="4357694"/>
            <a:chExt cx="1158882" cy="944568"/>
          </a:xfrm>
        </p:grpSpPr>
        <p:sp>
          <p:nvSpPr>
            <p:cNvPr id="4124" name="Oval 15"/>
            <p:cNvSpPr>
              <a:spLocks noChangeArrowheads="1"/>
            </p:cNvSpPr>
            <p:nvPr/>
          </p:nvSpPr>
          <p:spPr bwMode="auto">
            <a:xfrm>
              <a:off x="6429388" y="5143512"/>
              <a:ext cx="158750" cy="158750"/>
            </a:xfrm>
            <a:prstGeom prst="ellipse">
              <a:avLst/>
            </a:prstGeom>
            <a:solidFill>
              <a:srgbClr val="660066"/>
            </a:solidFill>
            <a:ln>
              <a:noFill/>
            </a:ln>
            <a:extLst>
              <a:ext uri="{91240B29-F687-4F45-9708-019B960494DF}">
                <a14:hiddenLine xmlns:a14="http://schemas.microsoft.com/office/drawing/2010/main" w="12700">
                  <a:solidFill>
                    <a:srgbClr val="000000"/>
                  </a:solidFill>
                  <a:round/>
                  <a:headEnd/>
                  <a:tailEnd/>
                </a14:hiddenLine>
              </a:ext>
            </a:extLst>
          </p:spPr>
          <p:txBody>
            <a:bodyPr anchor="ct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endParaRPr lang="zh-TW" altLang="en-US">
                <a:solidFill>
                  <a:srgbClr val="000000"/>
                </a:solidFill>
              </a:endParaRPr>
            </a:p>
          </p:txBody>
        </p:sp>
        <p:sp>
          <p:nvSpPr>
            <p:cNvPr id="4125" name="Oval 15"/>
            <p:cNvSpPr>
              <a:spLocks noChangeArrowheads="1"/>
            </p:cNvSpPr>
            <p:nvPr/>
          </p:nvSpPr>
          <p:spPr bwMode="auto">
            <a:xfrm>
              <a:off x="6858016" y="4714884"/>
              <a:ext cx="158750" cy="158750"/>
            </a:xfrm>
            <a:prstGeom prst="ellipse">
              <a:avLst/>
            </a:prstGeom>
            <a:solidFill>
              <a:srgbClr val="660066"/>
            </a:solidFill>
            <a:ln>
              <a:noFill/>
            </a:ln>
            <a:extLst>
              <a:ext uri="{91240B29-F687-4F45-9708-019B960494DF}">
                <a14:hiddenLine xmlns:a14="http://schemas.microsoft.com/office/drawing/2010/main" w="12700">
                  <a:solidFill>
                    <a:srgbClr val="000000"/>
                  </a:solidFill>
                  <a:round/>
                  <a:headEnd/>
                  <a:tailEnd/>
                </a14:hiddenLine>
              </a:ext>
            </a:extLst>
          </p:spPr>
          <p:txBody>
            <a:bodyPr anchor="ct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endParaRPr lang="zh-TW" altLang="en-US">
                <a:solidFill>
                  <a:srgbClr val="000000"/>
                </a:solidFill>
              </a:endParaRPr>
            </a:p>
          </p:txBody>
        </p:sp>
        <p:sp>
          <p:nvSpPr>
            <p:cNvPr id="4126" name="Oval 15"/>
            <p:cNvSpPr>
              <a:spLocks noChangeArrowheads="1"/>
            </p:cNvSpPr>
            <p:nvPr/>
          </p:nvSpPr>
          <p:spPr bwMode="auto">
            <a:xfrm>
              <a:off x="7429520" y="4357694"/>
              <a:ext cx="158750" cy="158750"/>
            </a:xfrm>
            <a:prstGeom prst="ellipse">
              <a:avLst/>
            </a:prstGeom>
            <a:solidFill>
              <a:srgbClr val="660066"/>
            </a:solidFill>
            <a:ln>
              <a:noFill/>
            </a:ln>
            <a:extLst>
              <a:ext uri="{91240B29-F687-4F45-9708-019B960494DF}">
                <a14:hiddenLine xmlns:a14="http://schemas.microsoft.com/office/drawing/2010/main" w="12700">
                  <a:solidFill>
                    <a:srgbClr val="000000"/>
                  </a:solidFill>
                  <a:round/>
                  <a:headEnd/>
                  <a:tailEnd/>
                </a14:hiddenLine>
              </a:ext>
            </a:extLst>
          </p:spPr>
          <p:txBody>
            <a:bodyPr anchor="ct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endParaRPr lang="zh-TW" altLang="en-US">
                <a:solidFill>
                  <a:srgbClr val="000000"/>
                </a:solidFill>
              </a:endParaRPr>
            </a:p>
          </p:txBody>
        </p:sp>
      </p:grpSp>
    </p:spTree>
    <p:extLst>
      <p:ext uri="{BB962C8B-B14F-4D97-AF65-F5344CB8AC3E}">
        <p14:creationId xmlns:p14="http://schemas.microsoft.com/office/powerpoint/2010/main" val="35301771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altLang="zh-TW" sz="3200" smtClean="0"/>
              <a:t>Idea behind the math</a:t>
            </a:r>
          </a:p>
        </p:txBody>
      </p:sp>
      <p:pic>
        <p:nvPicPr>
          <p:cNvPr id="4505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052513"/>
            <a:ext cx="6624637" cy="543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grpSp>
        <p:nvGrpSpPr>
          <p:cNvPr id="45060" name="Group 29"/>
          <p:cNvGrpSpPr>
            <a:grpSpLocks/>
          </p:cNvGrpSpPr>
          <p:nvPr/>
        </p:nvGrpSpPr>
        <p:grpSpPr bwMode="auto">
          <a:xfrm>
            <a:off x="1854200" y="2863850"/>
            <a:ext cx="1660525" cy="1214438"/>
            <a:chOff x="1168" y="1804"/>
            <a:chExt cx="1046" cy="765"/>
          </a:xfrm>
        </p:grpSpPr>
        <p:sp>
          <p:nvSpPr>
            <p:cNvPr id="45077" name="Oval 14"/>
            <p:cNvSpPr>
              <a:spLocks noChangeArrowheads="1"/>
            </p:cNvSpPr>
            <p:nvPr/>
          </p:nvSpPr>
          <p:spPr bwMode="auto">
            <a:xfrm>
              <a:off x="1168" y="2478"/>
              <a:ext cx="90" cy="91"/>
            </a:xfrm>
            <a:prstGeom prst="ellipse">
              <a:avLst/>
            </a:prstGeom>
            <a:solidFill>
              <a:srgbClr val="CC0000"/>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endParaRPr lang="zh-TW" altLang="en-US">
                <a:solidFill>
                  <a:srgbClr val="000000"/>
                </a:solidFill>
              </a:endParaRPr>
            </a:p>
          </p:txBody>
        </p:sp>
        <p:sp>
          <p:nvSpPr>
            <p:cNvPr id="45078" name="Oval 15"/>
            <p:cNvSpPr>
              <a:spLocks noChangeArrowheads="1"/>
            </p:cNvSpPr>
            <p:nvPr/>
          </p:nvSpPr>
          <p:spPr bwMode="auto">
            <a:xfrm>
              <a:off x="1252" y="2320"/>
              <a:ext cx="90" cy="91"/>
            </a:xfrm>
            <a:prstGeom prst="ellipse">
              <a:avLst/>
            </a:prstGeom>
            <a:solidFill>
              <a:srgbClr val="CC0000"/>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endParaRPr lang="zh-TW" altLang="en-US">
                <a:solidFill>
                  <a:srgbClr val="000000"/>
                </a:solidFill>
              </a:endParaRPr>
            </a:p>
          </p:txBody>
        </p:sp>
        <p:sp>
          <p:nvSpPr>
            <p:cNvPr id="45079" name="Oval 16"/>
            <p:cNvSpPr>
              <a:spLocks noChangeArrowheads="1"/>
            </p:cNvSpPr>
            <p:nvPr/>
          </p:nvSpPr>
          <p:spPr bwMode="auto">
            <a:xfrm>
              <a:off x="1480" y="2132"/>
              <a:ext cx="90" cy="91"/>
            </a:xfrm>
            <a:prstGeom prst="ellipse">
              <a:avLst/>
            </a:prstGeom>
            <a:solidFill>
              <a:srgbClr val="CC0000"/>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endParaRPr lang="zh-TW" altLang="en-US">
                <a:solidFill>
                  <a:srgbClr val="000000"/>
                </a:solidFill>
              </a:endParaRPr>
            </a:p>
          </p:txBody>
        </p:sp>
        <p:sp>
          <p:nvSpPr>
            <p:cNvPr id="45080" name="Oval 17"/>
            <p:cNvSpPr>
              <a:spLocks noChangeArrowheads="1"/>
            </p:cNvSpPr>
            <p:nvPr/>
          </p:nvSpPr>
          <p:spPr bwMode="auto">
            <a:xfrm>
              <a:off x="1736" y="1976"/>
              <a:ext cx="90" cy="91"/>
            </a:xfrm>
            <a:prstGeom prst="ellipse">
              <a:avLst/>
            </a:prstGeom>
            <a:solidFill>
              <a:srgbClr val="CC0000"/>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endParaRPr lang="zh-TW" altLang="en-US">
                <a:solidFill>
                  <a:srgbClr val="000000"/>
                </a:solidFill>
              </a:endParaRPr>
            </a:p>
          </p:txBody>
        </p:sp>
        <p:sp>
          <p:nvSpPr>
            <p:cNvPr id="45081" name="Oval 18"/>
            <p:cNvSpPr>
              <a:spLocks noChangeArrowheads="1"/>
            </p:cNvSpPr>
            <p:nvPr/>
          </p:nvSpPr>
          <p:spPr bwMode="auto">
            <a:xfrm>
              <a:off x="2124" y="1804"/>
              <a:ext cx="90" cy="91"/>
            </a:xfrm>
            <a:prstGeom prst="ellipse">
              <a:avLst/>
            </a:prstGeom>
            <a:solidFill>
              <a:srgbClr val="CC0000"/>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endParaRPr lang="zh-TW" altLang="en-US">
                <a:solidFill>
                  <a:srgbClr val="000000"/>
                </a:solidFill>
              </a:endParaRPr>
            </a:p>
          </p:txBody>
        </p:sp>
      </p:grpSp>
      <p:grpSp>
        <p:nvGrpSpPr>
          <p:cNvPr id="45061" name="Group 30"/>
          <p:cNvGrpSpPr>
            <a:grpSpLocks/>
          </p:cNvGrpSpPr>
          <p:nvPr/>
        </p:nvGrpSpPr>
        <p:grpSpPr bwMode="auto">
          <a:xfrm>
            <a:off x="2495550" y="2857500"/>
            <a:ext cx="3394075" cy="1217613"/>
            <a:chOff x="1572" y="1800"/>
            <a:chExt cx="2138" cy="767"/>
          </a:xfrm>
        </p:grpSpPr>
        <p:sp>
          <p:nvSpPr>
            <p:cNvPr id="45072" name="Oval 19"/>
            <p:cNvSpPr>
              <a:spLocks noChangeArrowheads="1"/>
            </p:cNvSpPr>
            <p:nvPr/>
          </p:nvSpPr>
          <p:spPr bwMode="auto">
            <a:xfrm>
              <a:off x="1572" y="2476"/>
              <a:ext cx="90" cy="91"/>
            </a:xfrm>
            <a:prstGeom prst="ellipse">
              <a:avLst/>
            </a:prstGeom>
            <a:solidFill>
              <a:srgbClr val="336600"/>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endParaRPr lang="zh-TW" altLang="en-US">
                <a:solidFill>
                  <a:srgbClr val="000000"/>
                </a:solidFill>
              </a:endParaRPr>
            </a:p>
          </p:txBody>
        </p:sp>
        <p:sp>
          <p:nvSpPr>
            <p:cNvPr id="45073" name="Oval 20"/>
            <p:cNvSpPr>
              <a:spLocks noChangeArrowheads="1"/>
            </p:cNvSpPr>
            <p:nvPr/>
          </p:nvSpPr>
          <p:spPr bwMode="auto">
            <a:xfrm>
              <a:off x="1924" y="2312"/>
              <a:ext cx="90" cy="91"/>
            </a:xfrm>
            <a:prstGeom prst="ellipse">
              <a:avLst/>
            </a:prstGeom>
            <a:solidFill>
              <a:srgbClr val="336600"/>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endParaRPr lang="zh-TW" altLang="en-US">
                <a:solidFill>
                  <a:srgbClr val="000000"/>
                </a:solidFill>
              </a:endParaRPr>
            </a:p>
          </p:txBody>
        </p:sp>
        <p:sp>
          <p:nvSpPr>
            <p:cNvPr id="45074" name="Oval 21"/>
            <p:cNvSpPr>
              <a:spLocks noChangeArrowheads="1"/>
            </p:cNvSpPr>
            <p:nvPr/>
          </p:nvSpPr>
          <p:spPr bwMode="auto">
            <a:xfrm>
              <a:off x="2356" y="2148"/>
              <a:ext cx="90" cy="91"/>
            </a:xfrm>
            <a:prstGeom prst="ellipse">
              <a:avLst/>
            </a:prstGeom>
            <a:solidFill>
              <a:srgbClr val="336600"/>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endParaRPr lang="zh-TW" altLang="en-US">
                <a:solidFill>
                  <a:srgbClr val="000000"/>
                </a:solidFill>
              </a:endParaRPr>
            </a:p>
          </p:txBody>
        </p:sp>
        <p:sp>
          <p:nvSpPr>
            <p:cNvPr id="45075" name="Oval 22"/>
            <p:cNvSpPr>
              <a:spLocks noChangeArrowheads="1"/>
            </p:cNvSpPr>
            <p:nvPr/>
          </p:nvSpPr>
          <p:spPr bwMode="auto">
            <a:xfrm>
              <a:off x="2940" y="1968"/>
              <a:ext cx="90" cy="91"/>
            </a:xfrm>
            <a:prstGeom prst="ellipse">
              <a:avLst/>
            </a:prstGeom>
            <a:solidFill>
              <a:srgbClr val="336600"/>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endParaRPr lang="zh-TW" altLang="en-US">
                <a:solidFill>
                  <a:srgbClr val="000000"/>
                </a:solidFill>
              </a:endParaRPr>
            </a:p>
          </p:txBody>
        </p:sp>
        <p:sp>
          <p:nvSpPr>
            <p:cNvPr id="45076" name="Oval 23"/>
            <p:cNvSpPr>
              <a:spLocks noChangeArrowheads="1"/>
            </p:cNvSpPr>
            <p:nvPr/>
          </p:nvSpPr>
          <p:spPr bwMode="auto">
            <a:xfrm>
              <a:off x="3620" y="1800"/>
              <a:ext cx="90" cy="91"/>
            </a:xfrm>
            <a:prstGeom prst="ellipse">
              <a:avLst/>
            </a:prstGeom>
            <a:solidFill>
              <a:srgbClr val="336600"/>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endParaRPr lang="zh-TW" altLang="en-US">
                <a:solidFill>
                  <a:srgbClr val="000000"/>
                </a:solidFill>
              </a:endParaRPr>
            </a:p>
          </p:txBody>
        </p:sp>
      </p:grpSp>
      <p:grpSp>
        <p:nvGrpSpPr>
          <p:cNvPr id="45062" name="Group 31"/>
          <p:cNvGrpSpPr>
            <a:grpSpLocks/>
          </p:cNvGrpSpPr>
          <p:nvPr/>
        </p:nvGrpSpPr>
        <p:grpSpPr bwMode="auto">
          <a:xfrm>
            <a:off x="4406900" y="2882900"/>
            <a:ext cx="2143125" cy="1198563"/>
            <a:chOff x="2776" y="1816"/>
            <a:chExt cx="1350" cy="755"/>
          </a:xfrm>
        </p:grpSpPr>
        <p:sp>
          <p:nvSpPr>
            <p:cNvPr id="45067" name="Oval 24"/>
            <p:cNvSpPr>
              <a:spLocks noChangeArrowheads="1"/>
            </p:cNvSpPr>
            <p:nvPr/>
          </p:nvSpPr>
          <p:spPr bwMode="auto">
            <a:xfrm>
              <a:off x="2776" y="2480"/>
              <a:ext cx="90" cy="91"/>
            </a:xfrm>
            <a:prstGeom prst="ellipse">
              <a:avLst/>
            </a:prstGeom>
            <a:solidFill>
              <a:srgbClr val="660066"/>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endParaRPr lang="zh-TW" altLang="en-US">
                <a:solidFill>
                  <a:srgbClr val="000000"/>
                </a:solidFill>
              </a:endParaRPr>
            </a:p>
          </p:txBody>
        </p:sp>
        <p:sp>
          <p:nvSpPr>
            <p:cNvPr id="45068" name="Oval 25"/>
            <p:cNvSpPr>
              <a:spLocks noChangeArrowheads="1"/>
            </p:cNvSpPr>
            <p:nvPr/>
          </p:nvSpPr>
          <p:spPr bwMode="auto">
            <a:xfrm>
              <a:off x="3436" y="2320"/>
              <a:ext cx="90" cy="91"/>
            </a:xfrm>
            <a:prstGeom prst="ellipse">
              <a:avLst/>
            </a:prstGeom>
            <a:solidFill>
              <a:srgbClr val="660066"/>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endParaRPr lang="zh-TW" altLang="en-US">
                <a:solidFill>
                  <a:srgbClr val="000000"/>
                </a:solidFill>
              </a:endParaRPr>
            </a:p>
          </p:txBody>
        </p:sp>
        <p:sp>
          <p:nvSpPr>
            <p:cNvPr id="45069" name="Oval 26"/>
            <p:cNvSpPr>
              <a:spLocks noChangeArrowheads="1"/>
            </p:cNvSpPr>
            <p:nvPr/>
          </p:nvSpPr>
          <p:spPr bwMode="auto">
            <a:xfrm>
              <a:off x="4008" y="2148"/>
              <a:ext cx="90" cy="91"/>
            </a:xfrm>
            <a:prstGeom prst="ellipse">
              <a:avLst/>
            </a:prstGeom>
            <a:solidFill>
              <a:srgbClr val="660066"/>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endParaRPr lang="zh-TW" altLang="en-US">
                <a:solidFill>
                  <a:srgbClr val="000000"/>
                </a:solidFill>
              </a:endParaRPr>
            </a:p>
          </p:txBody>
        </p:sp>
        <p:sp>
          <p:nvSpPr>
            <p:cNvPr id="45070" name="Oval 27"/>
            <p:cNvSpPr>
              <a:spLocks noChangeArrowheads="1"/>
            </p:cNvSpPr>
            <p:nvPr/>
          </p:nvSpPr>
          <p:spPr bwMode="auto">
            <a:xfrm>
              <a:off x="4036" y="1980"/>
              <a:ext cx="90" cy="91"/>
            </a:xfrm>
            <a:prstGeom prst="ellipse">
              <a:avLst/>
            </a:prstGeom>
            <a:solidFill>
              <a:srgbClr val="660066"/>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endParaRPr lang="zh-TW" altLang="en-US">
                <a:solidFill>
                  <a:srgbClr val="000000"/>
                </a:solidFill>
              </a:endParaRPr>
            </a:p>
          </p:txBody>
        </p:sp>
        <p:sp>
          <p:nvSpPr>
            <p:cNvPr id="45071" name="Oval 28"/>
            <p:cNvSpPr>
              <a:spLocks noChangeArrowheads="1"/>
            </p:cNvSpPr>
            <p:nvPr/>
          </p:nvSpPr>
          <p:spPr bwMode="auto">
            <a:xfrm>
              <a:off x="4036" y="1816"/>
              <a:ext cx="90" cy="91"/>
            </a:xfrm>
            <a:prstGeom prst="ellipse">
              <a:avLst/>
            </a:prstGeom>
            <a:solidFill>
              <a:srgbClr val="660066"/>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endParaRPr lang="zh-TW" altLang="en-US">
                <a:solidFill>
                  <a:srgbClr val="000000"/>
                </a:solidFill>
              </a:endParaRPr>
            </a:p>
          </p:txBody>
        </p:sp>
      </p:grpSp>
      <p:grpSp>
        <p:nvGrpSpPr>
          <p:cNvPr id="5" name="群組 26"/>
          <p:cNvGrpSpPr>
            <a:grpSpLocks/>
          </p:cNvGrpSpPr>
          <p:nvPr/>
        </p:nvGrpSpPr>
        <p:grpSpPr bwMode="auto">
          <a:xfrm>
            <a:off x="1571625" y="2786063"/>
            <a:ext cx="6715125" cy="523875"/>
            <a:chOff x="1571625" y="2786058"/>
            <a:chExt cx="6715335" cy="523220"/>
          </a:xfrm>
        </p:grpSpPr>
        <p:cxnSp>
          <p:nvCxnSpPr>
            <p:cNvPr id="45064" name="直線接點 23"/>
            <p:cNvCxnSpPr>
              <a:cxnSpLocks noChangeShapeType="1"/>
            </p:cNvCxnSpPr>
            <p:nvPr/>
          </p:nvCxnSpPr>
          <p:spPr bwMode="auto">
            <a:xfrm>
              <a:off x="1571625" y="2928935"/>
              <a:ext cx="6000750" cy="1499"/>
            </a:xfrm>
            <a:prstGeom prst="line">
              <a:avLst/>
            </a:prstGeom>
            <a:noFill/>
            <a:ln w="19050" algn="ctr">
              <a:solidFill>
                <a:srgbClr val="FF0000"/>
              </a:solidFill>
              <a:prstDash val="dash"/>
              <a:round/>
              <a:headEnd/>
              <a:tailEnd/>
            </a:ln>
            <a:extLst>
              <a:ext uri="{909E8E84-426E-40DD-AFC4-6F175D3DCCD1}">
                <a14:hiddenFill xmlns:a14="http://schemas.microsoft.com/office/drawing/2010/main">
                  <a:noFill/>
                </a14:hiddenFill>
              </a:ext>
            </a:extLst>
          </p:spPr>
        </p:cxnSp>
        <p:cxnSp>
          <p:nvCxnSpPr>
            <p:cNvPr id="45065" name="直線接點 27"/>
            <p:cNvCxnSpPr>
              <a:cxnSpLocks noChangeShapeType="1"/>
            </p:cNvCxnSpPr>
            <p:nvPr/>
          </p:nvCxnSpPr>
          <p:spPr bwMode="auto">
            <a:xfrm>
              <a:off x="1571625" y="3213188"/>
              <a:ext cx="6000750" cy="1499"/>
            </a:xfrm>
            <a:prstGeom prst="line">
              <a:avLst/>
            </a:prstGeom>
            <a:noFill/>
            <a:ln w="19050" algn="ctr">
              <a:solidFill>
                <a:srgbClr val="FF0000"/>
              </a:solidFill>
              <a:prstDash val="dash"/>
              <a:round/>
              <a:headEnd/>
              <a:tailEnd/>
            </a:ln>
            <a:extLst>
              <a:ext uri="{909E8E84-426E-40DD-AFC4-6F175D3DCCD1}">
                <a14:hiddenFill xmlns:a14="http://schemas.microsoft.com/office/drawing/2010/main">
                  <a:noFill/>
                </a14:hiddenFill>
              </a:ext>
            </a:extLst>
          </p:spPr>
        </p:cxnSp>
        <p:sp>
          <p:nvSpPr>
            <p:cNvPr id="45066" name="文字方塊 25"/>
            <p:cNvSpPr txBox="1">
              <a:spLocks noChangeArrowheads="1"/>
            </p:cNvSpPr>
            <p:nvPr/>
          </p:nvSpPr>
          <p:spPr bwMode="auto">
            <a:xfrm>
              <a:off x="7643834" y="2786058"/>
              <a:ext cx="6431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base" hangingPunct="1">
                <a:spcBef>
                  <a:spcPct val="0"/>
                </a:spcBef>
                <a:spcAft>
                  <a:spcPct val="0"/>
                </a:spcAft>
              </a:pPr>
              <a:r>
                <a:rPr lang="en-US" altLang="zh-TW" sz="2800">
                  <a:solidFill>
                    <a:srgbClr val="000000"/>
                  </a:solidFill>
                  <a:latin typeface="Times New Roman" pitchFamily="18" charset="0"/>
                  <a:cs typeface="Times New Roman" pitchFamily="18" charset="0"/>
                </a:rPr>
                <a:t>ln2</a:t>
              </a:r>
              <a:endParaRPr lang="zh-TW" altLang="en-US" sz="2800">
                <a:solidFill>
                  <a:srgbClr val="000000"/>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27201566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8|10.9|22.7"/>
</p:tagLst>
</file>

<file path=ppt/tags/tag2.xml><?xml version="1.0" encoding="utf-8"?>
<p:tagLst xmlns:a="http://schemas.openxmlformats.org/drawingml/2006/main" xmlns:r="http://schemas.openxmlformats.org/officeDocument/2006/relationships" xmlns:p="http://schemas.openxmlformats.org/presentationml/2006/main">
  <p:tag name="TIMING" val="|7.8|5.9"/>
</p:tagLst>
</file>

<file path=ppt/tags/tag3.xml><?xml version="1.0" encoding="utf-8"?>
<p:tagLst xmlns:a="http://schemas.openxmlformats.org/drawingml/2006/main" xmlns:r="http://schemas.openxmlformats.org/officeDocument/2006/relationships" xmlns:p="http://schemas.openxmlformats.org/presentationml/2006/main">
  <p:tag name="TIMING" val="|7.5|7.1"/>
</p:tagLst>
</file>

<file path=ppt/tags/tag4.xml><?xml version="1.0" encoding="utf-8"?>
<p:tagLst xmlns:a="http://schemas.openxmlformats.org/drawingml/2006/main" xmlns:r="http://schemas.openxmlformats.org/officeDocument/2006/relationships" xmlns:p="http://schemas.openxmlformats.org/presentationml/2006/main">
  <p:tag name="TIMING" val="|2.6|10.7|9.5|3.2"/>
</p:tagLst>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Trebuchet MS"/>
        <a:ea typeface="新細明體"/>
        <a:cs typeface=""/>
      </a:majorFont>
      <a:minorFont>
        <a:latin typeface="Trebuchet MS"/>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rgbClr val="FF0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latin typeface="Arial" charset="0"/>
            <a:ea typeface="新細明體" pitchFamily="18" charset="-120"/>
          </a:defRPr>
        </a:defPPr>
      </a:lstStyle>
    </a:spDef>
    <a:lnDef>
      <a:spPr bwMode="auto">
        <a:xfrm>
          <a:off x="0" y="0"/>
          <a:ext cx="1" cy="1"/>
        </a:xfrm>
        <a:custGeom>
          <a:avLst/>
          <a:gdLst/>
          <a:ahLst/>
          <a:cxnLst/>
          <a:rect l="0" t="0" r="0" b="0"/>
          <a:pathLst/>
        </a:custGeom>
        <a:solidFill>
          <a:schemeClr val="accent1"/>
        </a:solidFill>
        <a:ln w="19050" cap="flat" cmpd="sng" algn="ctr">
          <a:solidFill>
            <a:srgbClr val="FF0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latin typeface="Arial" charset="0"/>
            <a:ea typeface="新細明體" pitchFamily="18" charset="-12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Trebuchet MS"/>
        <a:ea typeface="新細明體"/>
        <a:cs typeface=""/>
      </a:majorFont>
      <a:minorFont>
        <a:latin typeface="Trebuchet MS"/>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rgbClr val="FF0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latin typeface="Arial" charset="0"/>
            <a:ea typeface="新細明體" pitchFamily="18" charset="-120"/>
          </a:defRPr>
        </a:defPPr>
      </a:lstStyle>
    </a:spDef>
    <a:lnDef>
      <a:spPr bwMode="auto">
        <a:xfrm>
          <a:off x="0" y="0"/>
          <a:ext cx="1" cy="1"/>
        </a:xfrm>
        <a:custGeom>
          <a:avLst/>
          <a:gdLst/>
          <a:ahLst/>
          <a:cxnLst/>
          <a:rect l="0" t="0" r="0" b="0"/>
          <a:pathLst/>
        </a:custGeom>
        <a:solidFill>
          <a:schemeClr val="accent1"/>
        </a:solidFill>
        <a:ln w="19050" cap="flat" cmpd="sng" algn="ctr">
          <a:solidFill>
            <a:srgbClr val="FF0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latin typeface="Arial" charset="0"/>
            <a:ea typeface="新細明體" pitchFamily="18" charset="-12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Trebuchet MS"/>
        <a:ea typeface="新細明體"/>
        <a:cs typeface=""/>
      </a:majorFont>
      <a:minorFont>
        <a:latin typeface="Trebuchet MS"/>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latin typeface="Arial" charset="0"/>
            <a:ea typeface="新細明體" pitchFamily="18" charset="-120"/>
          </a:defRPr>
        </a:defPPr>
      </a:lstStyle>
    </a:spDef>
    <a:lnDef>
      <a:spPr bwMode="auto">
        <a:xfrm>
          <a:off x="0" y="0"/>
          <a:ext cx="1" cy="1"/>
        </a:xfrm>
        <a:custGeom>
          <a:avLst/>
          <a:gdLst/>
          <a:ahLst/>
          <a:cxnLst/>
          <a:rect l="0" t="0" r="0" b="0"/>
          <a:pathLst/>
        </a:custGeom>
        <a:noFill/>
        <a:ln w="28575"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latin typeface="Arial" charset="0"/>
            <a:ea typeface="新細明體" pitchFamily="18" charset="-12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683</TotalTime>
  <Words>1507</Words>
  <Application>Microsoft Office PowerPoint</Application>
  <PresentationFormat>如螢幕大小 (4:3)</PresentationFormat>
  <Paragraphs>327</Paragraphs>
  <Slides>40</Slides>
  <Notes>37</Notes>
  <HiddenSlides>0</HiddenSlides>
  <MMClips>0</MMClips>
  <ScaleCrop>false</ScaleCrop>
  <HeadingPairs>
    <vt:vector size="6" baseType="variant">
      <vt:variant>
        <vt:lpstr>佈景主題</vt:lpstr>
      </vt:variant>
      <vt:variant>
        <vt:i4>3</vt:i4>
      </vt:variant>
      <vt:variant>
        <vt:lpstr>內嵌 OLE 伺服程式</vt:lpstr>
      </vt:variant>
      <vt:variant>
        <vt:i4>3</vt:i4>
      </vt:variant>
      <vt:variant>
        <vt:lpstr>投影片標題</vt:lpstr>
      </vt:variant>
      <vt:variant>
        <vt:i4>40</vt:i4>
      </vt:variant>
    </vt:vector>
  </HeadingPairs>
  <TitlesOfParts>
    <vt:vector size="46" baseType="lpstr">
      <vt:lpstr>預設簡報設計</vt:lpstr>
      <vt:lpstr>1_預設簡報設計</vt:lpstr>
      <vt:lpstr>2_預設簡報設計</vt:lpstr>
      <vt:lpstr>Image</vt:lpstr>
      <vt:lpstr>圖表</vt:lpstr>
      <vt:lpstr>方程式</vt:lpstr>
      <vt:lpstr>High dynamic range imaging</vt:lpstr>
      <vt:lpstr>Camera pipeline</vt:lpstr>
      <vt:lpstr>Short exposure</vt:lpstr>
      <vt:lpstr>Long exposure</vt:lpstr>
      <vt:lpstr>Varying shutter speeds</vt:lpstr>
      <vt:lpstr>Recovering High Dynamic Range Radiance Maps from Photographs</vt:lpstr>
      <vt:lpstr>Recovering response curve</vt:lpstr>
      <vt:lpstr>Recovering response curve</vt:lpstr>
      <vt:lpstr>Idea behind the math</vt:lpstr>
      <vt:lpstr>Idea behind the math</vt:lpstr>
      <vt:lpstr>Idea behind the math</vt:lpstr>
      <vt:lpstr>Math for recovering response curve</vt:lpstr>
      <vt:lpstr>Recovering response curve</vt:lpstr>
      <vt:lpstr>Recovered response function</vt:lpstr>
      <vt:lpstr>Constructing HDR radiance map</vt:lpstr>
      <vt:lpstr>Reconstructed radiance map</vt:lpstr>
      <vt:lpstr>Gradient Domain High Dynamic Range Compression</vt:lpstr>
      <vt:lpstr>The method in 1D</vt:lpstr>
      <vt:lpstr>The method in 2D</vt:lpstr>
      <vt:lpstr>Solution</vt:lpstr>
      <vt:lpstr>Attenuation</vt:lpstr>
      <vt:lpstr>Multiscale gradient attenuation</vt:lpstr>
      <vt:lpstr>Informal comparison</vt:lpstr>
      <vt:lpstr>Informal comparison</vt:lpstr>
      <vt:lpstr>Informal comparison</vt:lpstr>
      <vt:lpstr>Local Laplacian Filters : Edge-aware Image Processing with a Laplacian Pyramid</vt:lpstr>
      <vt:lpstr>Background on Gaussian Pyramids</vt:lpstr>
      <vt:lpstr>Background on Laplacian Pyramids</vt:lpstr>
      <vt:lpstr>Intuition for 1D Edge</vt:lpstr>
      <vt:lpstr>Intuition for 1D Edge</vt:lpstr>
      <vt:lpstr>Ideal Texture Increase</vt:lpstr>
      <vt:lpstr>Our Texture Increase</vt:lpstr>
      <vt:lpstr>Our Texture Increase</vt:lpstr>
      <vt:lpstr>PowerPoint 簡報</vt:lpstr>
      <vt:lpstr>Texture Manipulation Input</vt:lpstr>
      <vt:lpstr>Texture Manipulation Decrease</vt:lpstr>
      <vt:lpstr>Texture Manipulation Small Increase</vt:lpstr>
      <vt:lpstr>Texture Manipulation Large Increase</vt:lpstr>
      <vt:lpstr>Texture Manipulation Input</vt:lpstr>
      <vt:lpstr>Texture Manipulation Large Increase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Visual Effect</dc:title>
  <dc:creator>Po-Hung Wu</dc:creator>
  <cp:lastModifiedBy>Po-Hung Wu</cp:lastModifiedBy>
  <cp:revision>26</cp:revision>
  <dcterms:created xsi:type="dcterms:W3CDTF">2013-10-28T08:12:26Z</dcterms:created>
  <dcterms:modified xsi:type="dcterms:W3CDTF">2014-02-13T04:52:32Z</dcterms:modified>
</cp:coreProperties>
</file>