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2DF38-BD4C-4378-93DE-673001B631EF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AD28F-A854-4ED1-9A2A-C95B562D4E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39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909EF-42CB-4B4F-892B-AD1197EFA4A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354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7078-8F21-4114-95FE-647B7808C60C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17E3156-A07C-4AE6-8A93-971C0DE21B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46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7078-8F21-4114-95FE-647B7808C60C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7E3156-A07C-4AE6-8A93-971C0DE21B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61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7078-8F21-4114-95FE-647B7808C60C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7E3156-A07C-4AE6-8A93-971C0DE21B8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6680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7078-8F21-4114-95FE-647B7808C60C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7E3156-A07C-4AE6-8A93-971C0DE21B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062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7078-8F21-4114-95FE-647B7808C60C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7E3156-A07C-4AE6-8A93-971C0DE21B8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9060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7078-8F21-4114-95FE-647B7808C60C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7E3156-A07C-4AE6-8A93-971C0DE21B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554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7078-8F21-4114-95FE-647B7808C60C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3156-A07C-4AE6-8A93-971C0DE21B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95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7078-8F21-4114-95FE-647B7808C60C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3156-A07C-4AE6-8A93-971C0DE21B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20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7078-8F21-4114-95FE-647B7808C60C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3156-A07C-4AE6-8A93-971C0DE21B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51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7078-8F21-4114-95FE-647B7808C60C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7E3156-A07C-4AE6-8A93-971C0DE21B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10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7078-8F21-4114-95FE-647B7808C60C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17E3156-A07C-4AE6-8A93-971C0DE21B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29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7078-8F21-4114-95FE-647B7808C60C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17E3156-A07C-4AE6-8A93-971C0DE21B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51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7078-8F21-4114-95FE-647B7808C60C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3156-A07C-4AE6-8A93-971C0DE21B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97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7078-8F21-4114-95FE-647B7808C60C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3156-A07C-4AE6-8A93-971C0DE21B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89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7078-8F21-4114-95FE-647B7808C60C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3156-A07C-4AE6-8A93-971C0DE21B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1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7078-8F21-4114-95FE-647B7808C60C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7E3156-A07C-4AE6-8A93-971C0DE21B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91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97078-8F21-4114-95FE-647B7808C60C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17E3156-A07C-4AE6-8A93-971C0DE21B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88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0050" y="1865014"/>
            <a:ext cx="9800321" cy="17835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效應</a:t>
            </a:r>
            <a: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在睡眠中修剪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記憶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980144" y="4569149"/>
            <a:ext cx="2580316" cy="600379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報告者：盧奕帆</a:t>
            </a:r>
            <a:endParaRPr lang="zh-TW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87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效應 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724401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自然語言處理技術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搜尋引擎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&gt;&gt;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文法檢查器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acquire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knowledge vs. learn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knowledge</a:t>
            </a: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知識圖譜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629" y="4799092"/>
            <a:ext cx="5196603" cy="190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效應 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TW" altLang="en-US" sz="48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1792" y="1450697"/>
            <a:ext cx="8053951" cy="514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效應 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724401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交換記憶系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統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Google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效應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記憶交給電腦就好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史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楚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普作業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204" y="1674312"/>
            <a:ext cx="3488920" cy="45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效應 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現今從網際網路獲得資訊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有時比從自己的記憶裡提取還快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演化中的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｢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網路心智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｣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643" y="3403866"/>
            <a:ext cx="4440969" cy="309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</a:rPr>
              <a:t>在睡眠中修剪記憶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724401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睡眠的必要性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睡眠強化記憶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保存突觸恆定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下調選擇，保證最適線路的存活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539" y="1905000"/>
            <a:ext cx="3633073" cy="341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0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</a:rPr>
              <a:t>在睡眠中修剪記憶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724401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局部睡眠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青少年時期不可缺乏睡眠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睡眠不足如同酒駕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無法從錯誤中學習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745" y="1905000"/>
            <a:ext cx="3485867" cy="449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717E44"/>
              </a:clrFrom>
              <a:clrTo>
                <a:srgbClr val="717E44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3218513" y="782578"/>
            <a:ext cx="6375337" cy="57228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en-US" altLang="zh-TW" sz="4000" b="1" dirty="0"/>
              <a:t/>
            </a:r>
            <a:br>
              <a:rPr lang="en-US" altLang="zh-TW" sz="4000" b="1" dirty="0"/>
            </a:br>
            <a:endParaRPr lang="zh-TW" altLang="en-US" sz="5400" b="1" dirty="0"/>
          </a:p>
        </p:txBody>
      </p:sp>
      <p:sp>
        <p:nvSpPr>
          <p:cNvPr id="4" name="矩形 3"/>
          <p:cNvSpPr/>
          <p:nvPr/>
        </p:nvSpPr>
        <p:spPr>
          <a:xfrm>
            <a:off x="3124900" y="3166696"/>
            <a:ext cx="6562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/>
              <a:t> </a:t>
            </a:r>
            <a:r>
              <a:rPr lang="en-US" altLang="zh-TW" sz="4000" b="1" dirty="0"/>
              <a:t>Thank You For Listening </a:t>
            </a:r>
            <a:r>
              <a:rPr lang="en-US" altLang="zh-TW" sz="4000" b="1" dirty="0" smtClean="0"/>
              <a:t>!!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080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185</TotalTime>
  <Words>144</Words>
  <Application>Microsoft Office PowerPoint</Application>
  <PresentationFormat>寬螢幕</PresentationFormat>
  <Paragraphs>50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微軟正黑體</vt:lpstr>
      <vt:lpstr>新細明體</vt:lpstr>
      <vt:lpstr>標楷體</vt:lpstr>
      <vt:lpstr>Arial</vt:lpstr>
      <vt:lpstr>Calibri</vt:lpstr>
      <vt:lpstr>Century Gothic</vt:lpstr>
      <vt:lpstr>Wingdings 3</vt:lpstr>
      <vt:lpstr>絲縷</vt:lpstr>
      <vt:lpstr>1. Google 效應 2. 在睡眠中修剪記憶</vt:lpstr>
      <vt:lpstr>Google 效應 (1)</vt:lpstr>
      <vt:lpstr>Google 效應 (2)</vt:lpstr>
      <vt:lpstr>Google 效應 (3)</vt:lpstr>
      <vt:lpstr>Google 效應 (4)</vt:lpstr>
      <vt:lpstr>在睡眠中修剪記憶(1)</vt:lpstr>
      <vt:lpstr>在睡眠中修剪記憶(2)</vt:lpstr>
      <vt:lpstr>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Google 效應 2. 在睡眠中修剪記憶</dc:title>
  <dc:creator>FIL</dc:creator>
  <cp:lastModifiedBy>FIL</cp:lastModifiedBy>
  <cp:revision>14</cp:revision>
  <dcterms:created xsi:type="dcterms:W3CDTF">2014-05-29T05:22:19Z</dcterms:created>
  <dcterms:modified xsi:type="dcterms:W3CDTF">2014-05-29T08:27:52Z</dcterms:modified>
</cp:coreProperties>
</file>