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269" r:id="rId4"/>
    <p:sldId id="267" r:id="rId5"/>
    <p:sldId id="273" r:id="rId6"/>
    <p:sldId id="257" r:id="rId7"/>
    <p:sldId id="261" r:id="rId8"/>
    <p:sldId id="264" r:id="rId9"/>
    <p:sldId id="270" r:id="rId10"/>
    <p:sldId id="271" r:id="rId11"/>
    <p:sldId id="260" r:id="rId12"/>
    <p:sldId id="262" r:id="rId13"/>
    <p:sldId id="263" r:id="rId14"/>
    <p:sldId id="259" r:id="rId15"/>
    <p:sldId id="258" r:id="rId16"/>
    <p:sldId id="266" r:id="rId17"/>
    <p:sldId id="268" r:id="rId18"/>
    <p:sldId id="272" r:id="rId19"/>
    <p:sldId id="265" r:id="rId20"/>
  </p:sldIdLst>
  <p:sldSz cx="9144000" cy="6858000" type="screen4x3"/>
  <p:notesSz cx="9872663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399" autoAdjust="0"/>
  </p:normalViewPr>
  <p:slideViewPr>
    <p:cSldViewPr snapToGrid="0">
      <p:cViewPr varScale="1">
        <p:scale>
          <a:sx n="95" d="100"/>
          <a:sy n="95" d="100"/>
        </p:scale>
        <p:origin x="20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B9001-F3CB-4D05-BD69-AB37501447B7}" type="datetimeFigureOut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1CC30-43BE-47D4-837C-CE25C373EF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2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A109D-9B5D-4FA4-9A82-0042B8A21A2D}" type="datetimeFigureOut">
              <a:rPr lang="zh-TW" altLang="en-US" smtClean="0"/>
              <a:pPr/>
              <a:t>2015/10/28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9FCD8-0B36-4EFC-ACC6-F406BFA919F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9FCD8-0B36-4EFC-ACC6-F406BFA919F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44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*</a:t>
            </a:r>
            <a:r>
              <a:rPr lang="zh-TW" altLang="en-US" dirty="0" smtClean="0"/>
              <a:t>先查看當前有哪些</a:t>
            </a:r>
            <a:r>
              <a:rPr lang="en-US" altLang="zh-TW" dirty="0" smtClean="0"/>
              <a:t>branch commits</a:t>
            </a:r>
          </a:p>
          <a:p>
            <a:r>
              <a:rPr lang="zh-TW" altLang="en-US" dirty="0" smtClean="0"/>
              <a:t>*進入修改模式，可變動的只有</a:t>
            </a:r>
            <a:r>
              <a:rPr lang="en-US" altLang="zh-TW" dirty="0" smtClean="0"/>
              <a:t>SHA-1</a:t>
            </a:r>
            <a:r>
              <a:rPr lang="zh-TW" altLang="en-US" dirty="0" smtClean="0"/>
              <a:t>之後的</a:t>
            </a:r>
            <a:r>
              <a:rPr lang="en-US" altLang="zh-TW" dirty="0" smtClean="0"/>
              <a:t>commits</a:t>
            </a:r>
          </a:p>
          <a:p>
            <a:r>
              <a:rPr lang="zh-TW" altLang="en-US" dirty="0" smtClean="0"/>
              <a:t>*變更</a:t>
            </a:r>
            <a:r>
              <a:rPr lang="en-US" altLang="zh-TW" dirty="0" smtClean="0"/>
              <a:t>commits</a:t>
            </a:r>
          </a:p>
          <a:p>
            <a:r>
              <a:rPr lang="zh-TW" altLang="en-US" dirty="0" smtClean="0"/>
              <a:t>*輸入新的</a:t>
            </a:r>
            <a:r>
              <a:rPr lang="en-US" altLang="zh-TW" dirty="0" smtClean="0"/>
              <a:t>commit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9FCD8-0B36-4EFC-ACC6-F406BFA919F8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060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開發完之後，刪除</a:t>
            </a:r>
            <a:r>
              <a:rPr lang="en-US" altLang="zh-TW" dirty="0" smtClean="0"/>
              <a:t>branch</a:t>
            </a:r>
          </a:p>
          <a:p>
            <a:r>
              <a:rPr lang="en-US" altLang="zh-TW" dirty="0" smtClean="0"/>
              <a:t>*</a:t>
            </a:r>
            <a:r>
              <a:rPr lang="zh-TW" altLang="en-US" dirty="0" smtClean="0"/>
              <a:t>砍</a:t>
            </a:r>
            <a:r>
              <a:rPr lang="en-US" altLang="zh-TW" dirty="0" smtClean="0"/>
              <a:t>local branch</a:t>
            </a:r>
          </a:p>
          <a:p>
            <a:r>
              <a:rPr lang="zh-TW" altLang="en-US" dirty="0" smtClean="0"/>
              <a:t>*砍遠端和</a:t>
            </a:r>
            <a:r>
              <a:rPr lang="en-US" altLang="zh-TW" dirty="0" smtClean="0"/>
              <a:t>local</a:t>
            </a:r>
            <a:r>
              <a:rPr lang="zh-TW" altLang="en-US" dirty="0" smtClean="0"/>
              <a:t>端的連結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9FCD8-0B36-4EFC-ACC6-F406BFA919F8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837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*公開的平台，若要鎖起來，須付費</a:t>
            </a:r>
            <a:endParaRPr lang="en-US" altLang="zh-TW" dirty="0" smtClean="0"/>
          </a:p>
          <a:p>
            <a:r>
              <a:rPr lang="zh-TW" altLang="en-US" dirty="0" smtClean="0"/>
              <a:t>*就算沒有</a:t>
            </a:r>
            <a:r>
              <a:rPr lang="en-US" altLang="zh-TW" dirty="0" err="1" smtClean="0"/>
              <a:t>github</a:t>
            </a:r>
            <a:r>
              <a:rPr lang="zh-TW" altLang="en-US" dirty="0" smtClean="0"/>
              <a:t>帳號，也可下載公開的</a:t>
            </a:r>
            <a:r>
              <a:rPr lang="en-US" altLang="zh-TW" smtClean="0"/>
              <a:t>code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9FCD8-0B36-4EFC-ACC6-F406BFA919F8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7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9FCD8-0B36-4EFC-ACC6-F406BFA919F8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444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9FCD8-0B36-4EFC-ACC6-F406BFA919F8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98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2:40</a:t>
            </a:r>
            <a:r>
              <a:rPr lang="zh-TW" altLang="en-US" dirty="0" smtClean="0"/>
              <a:t>  建立</a:t>
            </a:r>
            <a:r>
              <a:rPr lang="en-US" altLang="zh-TW" dirty="0" smtClean="0"/>
              <a:t>repositories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12:19  </a:t>
            </a:r>
            <a:r>
              <a:rPr lang="zh-TW" altLang="en-US" dirty="0" smtClean="0"/>
              <a:t>版本控制</a:t>
            </a:r>
            <a:r>
              <a:rPr lang="en-US" altLang="zh-TW" dirty="0" smtClean="0"/>
              <a:t>, history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13:12  </a:t>
            </a:r>
            <a:r>
              <a:rPr lang="en-US" altLang="zh-TW" dirty="0" err="1" smtClean="0"/>
              <a:t>github</a:t>
            </a:r>
            <a:r>
              <a:rPr lang="en-US" altLang="zh-TW" dirty="0" smtClean="0"/>
              <a:t> app  clone…history…branch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9FCD8-0B36-4EFC-ACC6-F406BFA919F8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157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9FCD8-0B36-4EFC-ACC6-F406BFA919F8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439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9FCD8-0B36-4EFC-ACC6-F406BFA919F8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560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*將</a:t>
            </a:r>
            <a:r>
              <a:rPr lang="en-US" altLang="zh-TW" dirty="0" err="1" smtClean="0"/>
              <a:t>github</a:t>
            </a:r>
            <a:r>
              <a:rPr lang="zh-TW" altLang="en-US" dirty="0" smtClean="0"/>
              <a:t>上的程式下載到</a:t>
            </a:r>
            <a:r>
              <a:rPr lang="en-US" altLang="zh-TW" dirty="0" smtClean="0"/>
              <a:t>local</a:t>
            </a:r>
            <a:r>
              <a:rPr lang="zh-TW" altLang="en-US" dirty="0" smtClean="0"/>
              <a:t>的電腦端，並建立</a:t>
            </a:r>
            <a:r>
              <a:rPr lang="en-US" altLang="zh-TW" dirty="0" err="1" smtClean="0"/>
              <a:t>github</a:t>
            </a:r>
            <a:r>
              <a:rPr lang="zh-TW" altLang="en-US" dirty="0" smtClean="0"/>
              <a:t>和</a:t>
            </a:r>
            <a:r>
              <a:rPr lang="en-US" altLang="zh-TW" dirty="0" smtClean="0"/>
              <a:t>local</a:t>
            </a:r>
            <a:r>
              <a:rPr lang="zh-TW" altLang="en-US" dirty="0" smtClean="0"/>
              <a:t>間的連結</a:t>
            </a:r>
            <a:endParaRPr lang="en-US" altLang="zh-TW" dirty="0" smtClean="0"/>
          </a:p>
          <a:p>
            <a:r>
              <a:rPr lang="zh-TW" altLang="en-US" dirty="0" smtClean="0"/>
              <a:t>*將</a:t>
            </a:r>
            <a:r>
              <a:rPr lang="en-US" altLang="zh-TW" dirty="0" smtClean="0"/>
              <a:t>branch name</a:t>
            </a:r>
            <a:r>
              <a:rPr lang="zh-TW" altLang="en-US" dirty="0" smtClean="0"/>
              <a:t>加為遠端的分支之一</a:t>
            </a:r>
            <a:endParaRPr lang="en-US" altLang="zh-TW" dirty="0" smtClean="0"/>
          </a:p>
          <a:p>
            <a:r>
              <a:rPr lang="zh-TW" altLang="en-US" dirty="0" smtClean="0"/>
              <a:t>*建立</a:t>
            </a:r>
            <a:r>
              <a:rPr lang="en-US" altLang="zh-TW" dirty="0" smtClean="0"/>
              <a:t>local</a:t>
            </a:r>
            <a:r>
              <a:rPr lang="zh-TW" altLang="en-US" dirty="0" smtClean="0"/>
              <a:t>端</a:t>
            </a:r>
            <a:r>
              <a:rPr lang="en-US" altLang="zh-TW" dirty="0" smtClean="0"/>
              <a:t>branch</a:t>
            </a:r>
          </a:p>
          <a:p>
            <a:pPr>
              <a:buFont typeface="Arial" charset="0"/>
              <a:buNone/>
            </a:pPr>
            <a:r>
              <a:rPr lang="zh-TW" altLang="en-US" dirty="0" smtClean="0"/>
              <a:t>*切到</a:t>
            </a:r>
            <a:r>
              <a:rPr lang="en-US" altLang="zh-TW" dirty="0" smtClean="0"/>
              <a:t>branch</a:t>
            </a:r>
          </a:p>
          <a:p>
            <a:pPr>
              <a:buFont typeface="Arial" charset="0"/>
              <a:buNone/>
            </a:pPr>
            <a:r>
              <a:rPr lang="zh-TW" altLang="en-US" dirty="0" smtClean="0"/>
              <a:t>*將修改的程式留段註解，方便以後維護</a:t>
            </a:r>
            <a:endParaRPr lang="en-US" altLang="zh-TW" dirty="0" smtClean="0"/>
          </a:p>
          <a:p>
            <a:pPr>
              <a:buFont typeface="Arial" charset="0"/>
              <a:buNone/>
            </a:pPr>
            <a:r>
              <a:rPr lang="zh-TW" altLang="en-US" dirty="0" smtClean="0"/>
              <a:t>*</a:t>
            </a:r>
            <a:r>
              <a:rPr lang="en-US" altLang="zh-TW" dirty="0" smtClean="0"/>
              <a:t>push</a:t>
            </a:r>
            <a:r>
              <a:rPr lang="zh-TW" altLang="en-US" dirty="0" smtClean="0"/>
              <a:t>更改的程式到遠端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9FCD8-0B36-4EFC-ACC6-F406BFA919F8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22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當要</a:t>
            </a:r>
            <a:r>
              <a:rPr lang="en-US" altLang="zh-TW" dirty="0" smtClean="0"/>
              <a:t>push</a:t>
            </a:r>
            <a:r>
              <a:rPr lang="zh-TW" altLang="en-US" dirty="0" smtClean="0"/>
              <a:t>時，發現遠端程式已有被修改過，須要先更新</a:t>
            </a:r>
            <a:r>
              <a:rPr lang="en-US" altLang="zh-TW" dirty="0" smtClean="0"/>
              <a:t>local</a:t>
            </a:r>
            <a:r>
              <a:rPr lang="zh-TW" altLang="en-US" dirty="0" smtClean="0"/>
              <a:t>端程式，才能上傳</a:t>
            </a:r>
            <a:endParaRPr lang="en-US" altLang="zh-TW" dirty="0" smtClean="0"/>
          </a:p>
          <a:p>
            <a:pPr>
              <a:buFont typeface="Arial" charset="0"/>
              <a:buNone/>
            </a:pPr>
            <a:r>
              <a:rPr lang="zh-TW" altLang="en-US" dirty="0" smtClean="0"/>
              <a:t>*將</a:t>
            </a:r>
            <a:r>
              <a:rPr lang="en-US" altLang="zh-TW" dirty="0" smtClean="0"/>
              <a:t>local</a:t>
            </a:r>
            <a:r>
              <a:rPr lang="zh-TW" altLang="en-US" dirty="0" smtClean="0"/>
              <a:t>端程式有更改的</a:t>
            </a:r>
            <a:r>
              <a:rPr lang="en-US" altLang="zh-TW" dirty="0" smtClean="0"/>
              <a:t>file</a:t>
            </a:r>
            <a:r>
              <a:rPr lang="zh-TW" altLang="en-US" dirty="0" smtClean="0"/>
              <a:t>先暫存住</a:t>
            </a:r>
            <a:endParaRPr lang="en-US" altLang="zh-TW" dirty="0" smtClean="0"/>
          </a:p>
          <a:p>
            <a:pPr>
              <a:buFont typeface="Arial" charset="0"/>
              <a:buNone/>
            </a:pPr>
            <a:r>
              <a:rPr lang="zh-TW" altLang="en-US" dirty="0" smtClean="0"/>
              <a:t>*連到遠端找到最新程式</a:t>
            </a:r>
            <a:endParaRPr lang="en-US" altLang="zh-TW" dirty="0" smtClean="0"/>
          </a:p>
          <a:p>
            <a:pPr>
              <a:buFont typeface="Arial" charset="0"/>
              <a:buNone/>
            </a:pPr>
            <a:r>
              <a:rPr lang="zh-TW" altLang="en-US" dirty="0" smtClean="0"/>
              <a:t>*更新</a:t>
            </a:r>
            <a:r>
              <a:rPr lang="en-US" altLang="zh-TW" dirty="0" smtClean="0"/>
              <a:t>local</a:t>
            </a:r>
            <a:r>
              <a:rPr lang="zh-TW" altLang="en-US" dirty="0" smtClean="0"/>
              <a:t>端程式</a:t>
            </a:r>
            <a:endParaRPr lang="en-US" altLang="zh-TW" dirty="0" smtClean="0"/>
          </a:p>
          <a:p>
            <a:pPr>
              <a:buFont typeface="Arial" charset="0"/>
              <a:buNone/>
            </a:pPr>
            <a:r>
              <a:rPr lang="zh-TW" altLang="en-US" dirty="0" smtClean="0"/>
              <a:t>*將修改過的程式</a:t>
            </a:r>
            <a:r>
              <a:rPr lang="en-US" altLang="zh-TW" dirty="0" smtClean="0"/>
              <a:t>pop</a:t>
            </a:r>
            <a:r>
              <a:rPr lang="zh-TW" altLang="en-US" dirty="0" smtClean="0"/>
              <a:t>出來</a:t>
            </a:r>
            <a:endParaRPr lang="en-US" altLang="zh-TW" dirty="0" smtClean="0"/>
          </a:p>
          <a:p>
            <a:pPr>
              <a:buFont typeface="Arial" charset="0"/>
              <a:buNone/>
            </a:pPr>
            <a:r>
              <a:rPr lang="zh-TW" altLang="en-US" dirty="0" smtClean="0"/>
              <a:t>*若遠端新程式和</a:t>
            </a:r>
            <a:r>
              <a:rPr lang="en-US" altLang="zh-TW" dirty="0" smtClean="0"/>
              <a:t>local</a:t>
            </a:r>
            <a:r>
              <a:rPr lang="zh-TW" altLang="en-US" dirty="0" smtClean="0"/>
              <a:t>改到同份檔案，需要</a:t>
            </a:r>
            <a:r>
              <a:rPr lang="en-US" altLang="zh-TW" dirty="0" smtClean="0"/>
              <a:t>merge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9FCD8-0B36-4EFC-ACC6-F406BFA919F8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920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9FC8-A627-4CAA-B334-39020A579CE2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6B8C-88F1-4B21-B10C-EEC6C90FE9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03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E0E8-7E48-43CD-BC61-5D08E7FE32C9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6B8C-88F1-4B21-B10C-EEC6C90FE9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70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736A-CAE2-4D79-B6F7-7E0A3180F1D2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6B8C-88F1-4B21-B10C-EEC6C90FE9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13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CD69880D-0864-4331-9FBA-EE05DE727FCE}" type="datetime1">
              <a:rPr lang="zh-TW" altLang="en-US" smtClean="0"/>
              <a:t>2015/10/28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365126"/>
            <a:ext cx="2057400" cy="365125"/>
          </a:xfrm>
        </p:spPr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627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BBBF-4BC4-43D6-BA61-340E05FB9FEF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6B8C-88F1-4B21-B10C-EEC6C90FE9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16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2B3B-F4DF-4CD3-B20E-33E72AF557B9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6B8C-88F1-4B21-B10C-EEC6C90FE9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46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7FBD-F4BA-42A7-AF1F-7570B67F2A53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6B8C-88F1-4B21-B10C-EEC6C90FE9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52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952F-585A-4EDB-9BD8-12D14B45357B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6B8C-88F1-4B21-B10C-EEC6C90FE9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545B-3C65-4C59-A52A-269AE15F8427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6B8C-88F1-4B21-B10C-EEC6C90FE9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53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7521-89A6-4FE2-922C-72AA41E045C7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6B8C-88F1-4B21-B10C-EEC6C90FE9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69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895B-C1F0-48CD-80FB-73CDA6724609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6B8C-88F1-4B21-B10C-EEC6C90FE9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02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97A0-1160-456D-8425-D667A46F5DEB}" type="datetime1">
              <a:rPr lang="zh-TW" altLang="en-US" smtClean="0"/>
              <a:t>2015/10/28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B6B8C-88F1-4B21-B10C-EEC6C90FE9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6388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aBfYCmJ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053xSslhk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92438"/>
            <a:ext cx="7772400" cy="2387600"/>
          </a:xfrm>
        </p:spPr>
        <p:txBody>
          <a:bodyPr/>
          <a:lstStyle/>
          <a:p>
            <a:r>
              <a:rPr lang="en-US" altLang="zh-TW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GitHub</a:t>
            </a:r>
            <a:endParaRPr lang="zh-TW" altLang="en-US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39281" y="6326309"/>
            <a:ext cx="6858000" cy="1655762"/>
          </a:xfrm>
        </p:spPr>
        <p:txBody>
          <a:bodyPr/>
          <a:lstStyle/>
          <a:p>
            <a:r>
              <a:rPr lang="en-US" altLang="zh-TW" dirty="0" smtClean="0"/>
              <a:t>2015/10/28</a:t>
            </a:r>
            <a:r>
              <a:rPr lang="zh-TW" altLang="en-US" dirty="0" smtClean="0"/>
              <a:t> 鄭雅馨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9" y="3648718"/>
            <a:ext cx="3969991" cy="2587325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75752" y="382872"/>
            <a:ext cx="2057400" cy="365125"/>
          </a:xfrm>
        </p:spPr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2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1741" y="365126"/>
            <a:ext cx="8380325" cy="1325563"/>
          </a:xfrm>
        </p:spPr>
        <p:txBody>
          <a:bodyPr/>
          <a:lstStyle/>
          <a:p>
            <a:pPr algn="ctr"/>
            <a:r>
              <a:rPr lang="en-US" altLang="zh-TW" dirty="0"/>
              <a:t>Authenticating with GitHub from </a:t>
            </a:r>
            <a:r>
              <a:rPr lang="en-US" altLang="zh-TW" dirty="0" err="1"/>
              <a:t>Git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83" y="5167310"/>
            <a:ext cx="1608321" cy="1608321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66" y="2049864"/>
            <a:ext cx="7624973" cy="274319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0822" y="6390752"/>
            <a:ext cx="3915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出處：</a:t>
            </a:r>
            <a:r>
              <a:rPr lang="en-US" altLang="zh-TW" sz="1400" dirty="0"/>
              <a:t>https://help.github.com/articles/set-up-git/</a:t>
            </a:r>
            <a:endParaRPr lang="zh-TW" altLang="en-US" sz="1400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2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07" y="2052766"/>
            <a:ext cx="5347868" cy="2568661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altLang="zh-TW" dirty="0" smtClean="0"/>
              <a:t>GitHub</a:t>
            </a:r>
            <a:r>
              <a:rPr lang="zh-TW" altLang="en-US" dirty="0" smtClean="0"/>
              <a:t> </a:t>
            </a:r>
            <a:r>
              <a:rPr lang="en-US" altLang="zh-TW" dirty="0" smtClean="0"/>
              <a:t>Flow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653" y="5346356"/>
            <a:ext cx="1429265" cy="142926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0822" y="6390752"/>
            <a:ext cx="6780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出處：</a:t>
            </a:r>
            <a:r>
              <a:rPr lang="en-US" altLang="zh-TW" sz="1400" dirty="0"/>
              <a:t>http://theodi.github.io/presentations/2013-09-okcon-open-data-flow.html#/cover</a:t>
            </a:r>
            <a:endParaRPr lang="zh-TW" altLang="en-US" sz="1400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83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2373141" y="1861750"/>
            <a:ext cx="4266557" cy="4140727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altLang="zh-TW" dirty="0" smtClean="0"/>
              <a:t>GitHub</a:t>
            </a:r>
            <a:r>
              <a:rPr lang="zh-TW" altLang="en-US" dirty="0" smtClean="0"/>
              <a:t> </a:t>
            </a:r>
            <a:r>
              <a:rPr lang="en-US" altLang="zh-TW" dirty="0" smtClean="0"/>
              <a:t>Flow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26" y="5387546"/>
            <a:ext cx="1808891" cy="135666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0822" y="6390752"/>
            <a:ext cx="3575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出處：</a:t>
            </a:r>
            <a:r>
              <a:rPr lang="en-US" altLang="zh-TW" sz="1400" dirty="0"/>
              <a:t>http://soygul.com/cryptzone-platform/</a:t>
            </a:r>
            <a:endParaRPr lang="zh-TW" altLang="en-US" sz="1400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12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04" y="2557871"/>
            <a:ext cx="4767391" cy="3121098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75" y="5263978"/>
            <a:ext cx="1495167" cy="149516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0822" y="6390752"/>
            <a:ext cx="6780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出處：</a:t>
            </a:r>
            <a:r>
              <a:rPr lang="en-US" altLang="zh-TW" sz="1400" dirty="0"/>
              <a:t>http://slides.com/gantlaborde/gant-laborde-nola-tech-advanced-communication#/</a:t>
            </a:r>
            <a:endParaRPr lang="zh-TW" altLang="en-US" sz="1400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67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基本開發指令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12920"/>
          </a:xfrm>
        </p:spPr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zh-TW" altLang="en-US" dirty="0" smtClean="0"/>
              <a:t>在開發資料夾中</a:t>
            </a:r>
            <a:r>
              <a:rPr lang="en-US" dirty="0" smtClean="0"/>
              <a:t>)</a:t>
            </a:r>
            <a:r>
              <a:rPr lang="en-US" dirty="0" err="1" smtClean="0">
                <a:solidFill>
                  <a:srgbClr val="FFFF00"/>
                </a:solidFill>
              </a:rPr>
              <a:t>git</a:t>
            </a:r>
            <a:r>
              <a:rPr lang="en-US" dirty="0" smtClean="0">
                <a:solidFill>
                  <a:srgbClr val="FFFF00"/>
                </a:solidFill>
              </a:rPr>
              <a:t> clone </a:t>
            </a:r>
            <a:r>
              <a:rPr lang="en-US" altLang="zh-TW" dirty="0" smtClean="0">
                <a:solidFill>
                  <a:srgbClr val="FFFF00"/>
                </a:solidFill>
              </a:rPr>
              <a:t>+</a:t>
            </a:r>
            <a:r>
              <a:rPr lang="zh-TW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TW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github</a:t>
            </a:r>
            <a:r>
              <a:rPr lang="zh-TW" altLang="en-US" dirty="0" smtClean="0">
                <a:solidFill>
                  <a:srgbClr val="FFFF00"/>
                </a:solidFill>
              </a:rPr>
              <a:t>上的資料夾網址</a:t>
            </a:r>
            <a:r>
              <a:rPr lang="en-US" altLang="zh-TW" dirty="0" smtClean="0">
                <a:solidFill>
                  <a:srgbClr val="FFFF00"/>
                </a:solidFill>
              </a:rPr>
              <a:t>)</a:t>
            </a:r>
          </a:p>
          <a:p>
            <a:r>
              <a:rPr lang="zh-TW" alt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git</a:t>
            </a:r>
            <a:r>
              <a:rPr lang="en-US" dirty="0" smtClean="0">
                <a:solidFill>
                  <a:srgbClr val="FFFF00"/>
                </a:solidFill>
              </a:rPr>
              <a:t> remote add</a:t>
            </a:r>
            <a:r>
              <a:rPr lang="zh-TW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TW" dirty="0" smtClean="0">
                <a:solidFill>
                  <a:srgbClr val="FFFF00"/>
                </a:solidFill>
              </a:rPr>
              <a:t>+</a:t>
            </a:r>
            <a:r>
              <a:rPr lang="en-US" dirty="0" smtClean="0">
                <a:solidFill>
                  <a:srgbClr val="FFFF00"/>
                </a:solidFill>
              </a:rPr>
              <a:t> (remote-name)</a:t>
            </a:r>
            <a:r>
              <a:rPr lang="zh-TW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TW" dirty="0" smtClean="0">
                <a:solidFill>
                  <a:srgbClr val="FFFF00"/>
                </a:solidFill>
              </a:rPr>
              <a:t>+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zh-TW" altLang="en-US" dirty="0" smtClean="0">
                <a:solidFill>
                  <a:srgbClr val="FFFF00"/>
                </a:solidFill>
              </a:rPr>
              <a:t>來源</a:t>
            </a:r>
            <a:r>
              <a:rPr lang="en-US" dirty="0" smtClean="0">
                <a:solidFill>
                  <a:srgbClr val="FFFF00"/>
                </a:solidFill>
              </a:rPr>
              <a:t>address)</a:t>
            </a:r>
          </a:p>
          <a:p>
            <a:r>
              <a:rPr lang="zh-TW" alt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git</a:t>
            </a:r>
            <a:r>
              <a:rPr lang="en-US" dirty="0" smtClean="0">
                <a:solidFill>
                  <a:srgbClr val="FFFF00"/>
                </a:solidFill>
              </a:rPr>
              <a:t> branch</a:t>
            </a:r>
            <a:r>
              <a:rPr lang="zh-TW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TW" dirty="0" smtClean="0">
                <a:solidFill>
                  <a:srgbClr val="FFFF00"/>
                </a:solidFill>
              </a:rPr>
              <a:t>+</a:t>
            </a:r>
            <a:r>
              <a:rPr lang="en-US" dirty="0" smtClean="0">
                <a:solidFill>
                  <a:srgbClr val="FFFF00"/>
                </a:solidFill>
              </a:rPr>
              <a:t> (branch-name)</a:t>
            </a:r>
          </a:p>
          <a:p>
            <a:r>
              <a:rPr lang="zh-TW" alt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git</a:t>
            </a:r>
            <a:r>
              <a:rPr lang="en-US" dirty="0" smtClean="0">
                <a:solidFill>
                  <a:srgbClr val="FFFF00"/>
                </a:solidFill>
              </a:rPr>
              <a:t> checkout (branch-name)</a:t>
            </a:r>
          </a:p>
          <a:p>
            <a:pPr>
              <a:buNone/>
            </a:pPr>
            <a:r>
              <a:rPr lang="zh-TW" altLang="en-US" dirty="0" smtClean="0"/>
              <a:t>改程式</a:t>
            </a:r>
            <a:r>
              <a:rPr lang="en-US" dirty="0" smtClean="0"/>
              <a:t>…..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git</a:t>
            </a:r>
            <a:r>
              <a:rPr lang="en-US" dirty="0" smtClean="0">
                <a:solidFill>
                  <a:srgbClr val="FFFF00"/>
                </a:solidFill>
              </a:rPr>
              <a:t> commit -m ".....XXXX“</a:t>
            </a:r>
          </a:p>
          <a:p>
            <a:r>
              <a:rPr lang="zh-TW" alt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git</a:t>
            </a:r>
            <a:r>
              <a:rPr lang="en-US" dirty="0" smtClean="0">
                <a:solidFill>
                  <a:srgbClr val="FFFF00"/>
                </a:solidFill>
              </a:rPr>
              <a:t> push [remote-name] [branch-name]</a:t>
            </a:r>
          </a:p>
          <a:p>
            <a:pPr>
              <a:buNone/>
            </a:pPr>
            <a:r>
              <a:rPr lang="en-US" dirty="0" smtClean="0"/>
              <a:t>send request…..</a:t>
            </a:r>
            <a:endParaRPr lang="zh-TW" altLang="en-US" dirty="0" smtClean="0"/>
          </a:p>
        </p:txBody>
      </p:sp>
      <p:sp>
        <p:nvSpPr>
          <p:cNvPr id="4" name="向右箭號 3"/>
          <p:cNvSpPr/>
          <p:nvPr/>
        </p:nvSpPr>
        <p:spPr>
          <a:xfrm>
            <a:off x="5065776" y="3511296"/>
            <a:ext cx="512064" cy="4206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39239" y="3529584"/>
            <a:ext cx="366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2"/>
                </a:solidFill>
              </a:rPr>
              <a:t>git</a:t>
            </a:r>
            <a:r>
              <a:rPr lang="en-US" sz="2000" b="1" dirty="0" smtClean="0">
                <a:solidFill>
                  <a:schemeClr val="accent2"/>
                </a:solidFill>
              </a:rPr>
              <a:t> checkout –b</a:t>
            </a:r>
            <a:r>
              <a:rPr lang="zh-TW" alt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altLang="zh-TW" sz="2000" b="1" dirty="0" smtClean="0">
                <a:solidFill>
                  <a:schemeClr val="accent2"/>
                </a:solidFill>
              </a:rPr>
              <a:t>+</a:t>
            </a:r>
            <a:r>
              <a:rPr lang="en-US" sz="2000" b="1" dirty="0" smtClean="0">
                <a:solidFill>
                  <a:schemeClr val="accent2"/>
                </a:solidFill>
              </a:rPr>
              <a:t> (</a:t>
            </a:r>
            <a:r>
              <a:rPr lang="en-US" sz="2000" b="1" dirty="0" err="1" smtClean="0">
                <a:solidFill>
                  <a:schemeClr val="accent2"/>
                </a:solidFill>
              </a:rPr>
              <a:t>branch_name</a:t>
            </a:r>
            <a:r>
              <a:rPr lang="en-US" sz="2000" b="1" dirty="0" smtClean="0">
                <a:solidFill>
                  <a:schemeClr val="accent2"/>
                </a:solidFill>
              </a:rPr>
              <a:t>)</a:t>
            </a:r>
            <a:endParaRPr lang="zh-TW" altLang="en-US" sz="2000" b="1" dirty="0">
              <a:solidFill>
                <a:schemeClr val="accent2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62" y="5194998"/>
            <a:ext cx="1812638" cy="1551618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08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其他常用指令集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更新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</a:t>
            </a:r>
            <a:r>
              <a:rPr lang="zh-TW" altLang="en-US" dirty="0" smtClean="0"/>
              <a:t> </a:t>
            </a:r>
            <a:r>
              <a:rPr lang="en-US" dirty="0" err="1" smtClean="0"/>
              <a:t>git</a:t>
            </a:r>
            <a:r>
              <a:rPr lang="en-US" dirty="0" smtClean="0"/>
              <a:t> stash</a:t>
            </a:r>
            <a:endParaRPr lang="zh-TW" alt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zh-TW" altLang="en-US" dirty="0" smtClean="0"/>
              <a:t> </a:t>
            </a:r>
            <a:r>
              <a:rPr lang="en-US" dirty="0" err="1" smtClean="0"/>
              <a:t>git</a:t>
            </a:r>
            <a:r>
              <a:rPr lang="en-US" dirty="0" smtClean="0"/>
              <a:t> fetch</a:t>
            </a:r>
            <a:endParaRPr lang="zh-TW" altLang="en-US" dirty="0" smtClean="0"/>
          </a:p>
          <a:p>
            <a:pPr>
              <a:buNone/>
            </a:pPr>
            <a:r>
              <a:rPr lang="en-US" dirty="0" smtClean="0"/>
              <a:t>3. </a:t>
            </a:r>
            <a:r>
              <a:rPr lang="zh-TW" altLang="en-US" dirty="0" smtClean="0"/>
              <a:t> </a:t>
            </a:r>
            <a:r>
              <a:rPr lang="en-US" dirty="0" err="1" smtClean="0"/>
              <a:t>git</a:t>
            </a:r>
            <a:r>
              <a:rPr lang="en-US" dirty="0" smtClean="0"/>
              <a:t> rebase origin/master</a:t>
            </a:r>
            <a:endParaRPr lang="zh-TW" altLang="en-US" dirty="0" smtClean="0"/>
          </a:p>
          <a:p>
            <a:pPr>
              <a:buNone/>
            </a:pPr>
            <a:r>
              <a:rPr lang="en-US" dirty="0" smtClean="0"/>
              <a:t>4. </a:t>
            </a:r>
            <a:r>
              <a:rPr lang="zh-TW" altLang="en-US" dirty="0" smtClean="0"/>
              <a:t> </a:t>
            </a:r>
            <a:r>
              <a:rPr lang="en-US" dirty="0" err="1" smtClean="0"/>
              <a:t>git</a:t>
            </a:r>
            <a:r>
              <a:rPr lang="en-US" dirty="0" smtClean="0"/>
              <a:t> stash pop</a:t>
            </a:r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>如果需要</a:t>
            </a:r>
            <a:r>
              <a:rPr lang="en-US" dirty="0" smtClean="0"/>
              <a:t>merge</a:t>
            </a:r>
            <a:r>
              <a:rPr lang="zh-TW" altLang="en-US" dirty="0" smtClean="0"/>
              <a:t>時</a:t>
            </a:r>
            <a:r>
              <a:rPr lang="en-US" dirty="0" smtClean="0"/>
              <a:t>.....</a:t>
            </a:r>
            <a:endParaRPr lang="zh-TW" altLang="en-US" dirty="0" smtClean="0"/>
          </a:p>
          <a:p>
            <a:pPr>
              <a:buNone/>
            </a:pPr>
            <a:r>
              <a:rPr lang="en-US" dirty="0" smtClean="0"/>
              <a:t>5.</a:t>
            </a:r>
            <a:r>
              <a:rPr lang="zh-TW" altLang="en-US" dirty="0" smtClean="0"/>
              <a:t>  </a:t>
            </a:r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en-US" dirty="0" err="1" smtClean="0"/>
              <a:t>mergetool</a:t>
            </a:r>
            <a:endParaRPr lang="zh-TW" altLang="en-US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70" y="5205046"/>
            <a:ext cx="1652954" cy="1652954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27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6240" y="365126"/>
            <a:ext cx="8305800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其他常用指令集 </a:t>
            </a:r>
            <a:r>
              <a:rPr lang="en-US" altLang="zh-TW" dirty="0" smtClean="0"/>
              <a:t>– merge commits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987040"/>
            <a:ext cx="7886700" cy="318992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altLang="zh-TW" dirty="0" err="1" smtClean="0"/>
              <a:t>git</a:t>
            </a:r>
            <a:r>
              <a:rPr lang="en-US" altLang="zh-TW" dirty="0" smtClean="0"/>
              <a:t> log</a:t>
            </a:r>
          </a:p>
          <a:p>
            <a:pPr marL="514350" indent="-514350">
              <a:buAutoNum type="arabicPeriod"/>
            </a:pPr>
            <a:r>
              <a:rPr lang="en-US" altLang="zh-TW" dirty="0" err="1" smtClean="0"/>
              <a:t>git</a:t>
            </a:r>
            <a:r>
              <a:rPr lang="en-US" altLang="zh-TW" dirty="0" smtClean="0"/>
              <a:t> rebase -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&lt;</a:t>
            </a:r>
            <a:r>
              <a:rPr lang="zh-TW" altLang="en-US" dirty="0" smtClean="0"/>
              <a:t>不變動的</a:t>
            </a:r>
            <a:r>
              <a:rPr lang="en-US" altLang="zh-TW" dirty="0" smtClean="0"/>
              <a:t>commit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SHA-1&gt;</a:t>
            </a:r>
          </a:p>
          <a:p>
            <a:pPr marL="514350" indent="-514350">
              <a:buAutoNum type="arabicPeriod"/>
            </a:pPr>
            <a:r>
              <a:rPr lang="zh-TW" altLang="en-US" dirty="0" smtClean="0"/>
              <a:t>變更</a:t>
            </a:r>
            <a:r>
              <a:rPr lang="en-US" altLang="zh-TW" dirty="0" smtClean="0"/>
              <a:t>commits</a:t>
            </a:r>
          </a:p>
          <a:p>
            <a:pPr marL="514350" indent="-514350">
              <a:buNone/>
            </a:pPr>
            <a:r>
              <a:rPr lang="en-US" altLang="zh-TW" dirty="0" smtClean="0"/>
              <a:t>	-</a:t>
            </a:r>
            <a:r>
              <a:rPr lang="en-US" dirty="0" smtClean="0"/>
              <a:t> pick = use commit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altLang="zh-TW" dirty="0" smtClean="0"/>
              <a:t>-</a:t>
            </a:r>
            <a:r>
              <a:rPr lang="en-US" dirty="0" smtClean="0"/>
              <a:t>squash = use commit, but meld into previous commit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zh-TW" altLang="en-US" dirty="0" smtClean="0"/>
              <a:t>輸入新的</a:t>
            </a:r>
            <a:r>
              <a:rPr lang="en-US" dirty="0" smtClean="0"/>
              <a:t>commit message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27" y="5235191"/>
            <a:ext cx="1550241" cy="14967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1823" y="1721168"/>
            <a:ext cx="2700336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向右箭號 5"/>
          <p:cNvSpPr/>
          <p:nvPr/>
        </p:nvSpPr>
        <p:spPr>
          <a:xfrm>
            <a:off x="4145280" y="2011680"/>
            <a:ext cx="685800" cy="3962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16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其他常用</a:t>
            </a:r>
            <a:r>
              <a:rPr lang="zh-TW" altLang="en-US" dirty="0" smtClean="0"/>
              <a:t>指令集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/>
              <a:t>delete branch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git</a:t>
            </a:r>
            <a:r>
              <a:rPr lang="en-US" dirty="0" smtClean="0"/>
              <a:t> branch -D XXX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git</a:t>
            </a:r>
            <a:r>
              <a:rPr lang="en-US" dirty="0" smtClean="0"/>
              <a:t> push remote</a:t>
            </a:r>
            <a:r>
              <a:rPr lang="en-US" altLang="zh-TW" dirty="0" smtClean="0"/>
              <a:t>-</a:t>
            </a:r>
            <a:r>
              <a:rPr lang="en-US" dirty="0" smtClean="0"/>
              <a:t>name --delete branch</a:t>
            </a:r>
            <a:r>
              <a:rPr lang="en-US" altLang="zh-TW" dirty="0" smtClean="0"/>
              <a:t>-n</a:t>
            </a:r>
            <a:r>
              <a:rPr lang="en-US" dirty="0" smtClean="0"/>
              <a:t>ame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897" y="5305530"/>
            <a:ext cx="1472082" cy="1472082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96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/>
              <a:t>Github</a:t>
            </a:r>
            <a:r>
              <a:rPr lang="en-US" altLang="zh-TW" dirty="0" smtClean="0"/>
              <a:t> </a:t>
            </a:r>
            <a:r>
              <a:rPr lang="zh-TW" altLang="en-US" dirty="0" smtClean="0"/>
              <a:t>優缺點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485509"/>
              </p:ext>
            </p:extLst>
          </p:nvPr>
        </p:nvGraphicFramePr>
        <p:xfrm>
          <a:off x="628650" y="1825624"/>
          <a:ext cx="7886700" cy="2758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685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FF00"/>
                          </a:solidFill>
                        </a:rPr>
                        <a:t>優</a:t>
                      </a:r>
                      <a:endParaRPr lang="zh-TW" alt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缺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0162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TW" altLang="en-US" dirty="0" smtClean="0"/>
                        <a:t>免費的開發平台</a:t>
                      </a:r>
                      <a:endParaRPr lang="en-US" altLang="zh-TW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b="1" dirty="0" smtClean="0">
                          <a:solidFill>
                            <a:srgbClr val="FFC000"/>
                          </a:solidFill>
                        </a:rPr>
                        <a:t>版本控制</a:t>
                      </a:r>
                      <a:endParaRPr lang="en-US" altLang="zh-TW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zh-TW" altLang="en-US" dirty="0" smtClean="0"/>
                        <a:t>有許多</a:t>
                      </a:r>
                      <a:r>
                        <a:rPr lang="en-US" altLang="zh-TW" dirty="0" smtClean="0"/>
                        <a:t>Open source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</a:t>
                      </a:r>
                      <a:r>
                        <a:rPr lang="zh-TW" altLang="en-US" dirty="0" smtClean="0"/>
                        <a:t> 所有資源公開，若要隱藏，須付費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08" y="5203226"/>
            <a:ext cx="1572567" cy="15725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928" y="624840"/>
            <a:ext cx="8601312" cy="537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50" y="681038"/>
            <a:ext cx="77343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154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Codeschool</a:t>
            </a:r>
            <a:r>
              <a:rPr lang="zh-TW" altLang="en-US" dirty="0" smtClean="0"/>
              <a:t> </a:t>
            </a:r>
            <a:r>
              <a:rPr lang="en-US" altLang="zh-TW" i="1" dirty="0" smtClean="0"/>
              <a:t>(</a:t>
            </a:r>
            <a:r>
              <a:rPr lang="zh-TW" altLang="en-US" i="1" dirty="0" smtClean="0"/>
              <a:t>入門推</a:t>
            </a:r>
            <a:r>
              <a:rPr lang="en-US" altLang="zh-TW" i="1" dirty="0" smtClean="0"/>
              <a:t>!!)</a:t>
            </a:r>
          </a:p>
          <a:p>
            <a:pPr>
              <a:buNone/>
            </a:pPr>
            <a:r>
              <a:rPr lang="en-US" altLang="zh-TW" dirty="0" smtClean="0"/>
              <a:t>   https://www.codeschool.com/paths/git</a:t>
            </a:r>
          </a:p>
          <a:p>
            <a:r>
              <a:rPr lang="en-US" altLang="zh-TW" dirty="0" err="1" smtClean="0"/>
              <a:t>Stackoverflow</a:t>
            </a:r>
            <a:endParaRPr lang="en-US" altLang="zh-TW" dirty="0" smtClean="0"/>
          </a:p>
          <a:p>
            <a:r>
              <a:rPr lang="en-US" altLang="zh-TW" dirty="0" smtClean="0"/>
              <a:t>merge commits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http://zerodie.github.io/blog/2012/01/19/git-rebase-i/</a:t>
            </a:r>
          </a:p>
          <a:p>
            <a:r>
              <a:rPr lang="en-US" altLang="zh-TW" dirty="0" smtClean="0"/>
              <a:t>Delete branch</a:t>
            </a:r>
          </a:p>
          <a:p>
            <a:pPr>
              <a:buNone/>
            </a:pPr>
            <a:r>
              <a:rPr lang="en-US" dirty="0" smtClean="0"/>
              <a:t>	http://stackoverflow.com/questions/2003505/delete-a-git-branch-both-locally-and-remotely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50" y="284740"/>
            <a:ext cx="1829375" cy="1694350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19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動機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業界的潮流趨勢</a:t>
            </a:r>
            <a:endParaRPr lang="en-US" altLang="zh-TW" sz="3200" dirty="0" smtClean="0"/>
          </a:p>
          <a:p>
            <a:r>
              <a:rPr lang="zh-TW" altLang="en-US" sz="3200" dirty="0" smtClean="0"/>
              <a:t>研究專案整合</a:t>
            </a:r>
            <a:endParaRPr lang="zh-TW" altLang="en-US" sz="3200" dirty="0"/>
          </a:p>
        </p:txBody>
      </p:sp>
      <p:pic>
        <p:nvPicPr>
          <p:cNvPr id="4" name="圖片 3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238" y="5074920"/>
            <a:ext cx="4055594" cy="1572577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2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32324" y="6389468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所</a:t>
            </a:r>
            <a:r>
              <a:rPr lang="zh-TW" altLang="en-US" dirty="0"/>
              <a:t>有</a:t>
            </a:r>
            <a:r>
              <a:rPr lang="zh-TW" altLang="en-US" dirty="0" smtClean="0"/>
              <a:t>圖片出處：</a:t>
            </a:r>
            <a:r>
              <a:rPr lang="en-US" altLang="zh-TW" dirty="0" smtClean="0"/>
              <a:t>google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What</a:t>
            </a:r>
            <a:r>
              <a:rPr lang="zh-TW" altLang="en-US" dirty="0" smtClean="0"/>
              <a:t> </a:t>
            </a:r>
            <a:r>
              <a:rPr lang="en-US" altLang="zh-TW" dirty="0" smtClean="0"/>
              <a:t>is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Github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What Is </a:t>
            </a:r>
            <a:r>
              <a:rPr lang="en-US" altLang="zh-TW" dirty="0" err="1" smtClean="0"/>
              <a:t>Github</a:t>
            </a:r>
            <a:endParaRPr lang="en-US" altLang="zh-TW" dirty="0" smtClean="0">
              <a:hlinkClick r:id="rId3"/>
            </a:endParaRPr>
          </a:p>
          <a:p>
            <a:pPr marL="0" indent="0">
              <a:buNone/>
            </a:pP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 smtClean="0">
                <a:hlinkClick r:id="rId3"/>
              </a:rPr>
              <a:t>://www.youtube.com/watch?v=VUaBfYCmJls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3" y="5144755"/>
            <a:ext cx="1632857" cy="1632857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3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/>
              <a:t>Git</a:t>
            </a:r>
            <a:r>
              <a:rPr lang="en-US" altLang="zh-TW" dirty="0" smtClean="0"/>
              <a:t> vs. </a:t>
            </a:r>
            <a:r>
              <a:rPr lang="en-US" altLang="zh-TW" dirty="0" err="1" smtClean="0"/>
              <a:t>Github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Git</a:t>
            </a:r>
            <a:r>
              <a:rPr lang="en-US" altLang="zh-TW" dirty="0" smtClean="0"/>
              <a:t> : </a:t>
            </a:r>
            <a:r>
              <a:rPr lang="zh-TW" altLang="en-US" dirty="0" smtClean="0"/>
              <a:t>是個版本控制系統，來管理你的程式碼的開發歷史紀錄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tool</a:t>
            </a:r>
          </a:p>
          <a:p>
            <a:r>
              <a:rPr lang="en-US" altLang="zh-TW" dirty="0" err="1" smtClean="0"/>
              <a:t>Github</a:t>
            </a:r>
            <a:r>
              <a:rPr lang="en-US" altLang="zh-TW" dirty="0" smtClean="0"/>
              <a:t> : </a:t>
            </a:r>
            <a:r>
              <a:rPr lang="zh-TW" altLang="en-US" dirty="0" smtClean="0"/>
              <a:t>是</a:t>
            </a:r>
            <a:r>
              <a:rPr lang="en-US" altLang="zh-TW" dirty="0" err="1" smtClean="0"/>
              <a:t>Git</a:t>
            </a:r>
            <a:r>
              <a:rPr lang="zh-TW" altLang="en-US" dirty="0" smtClean="0"/>
              <a:t>延伸出來的一種開發服務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/>
              <a:t>service for projects that uses </a:t>
            </a:r>
            <a:r>
              <a:rPr lang="en-US" altLang="zh-TW" dirty="0" err="1" smtClean="0"/>
              <a:t>Git</a:t>
            </a:r>
            <a:r>
              <a:rPr lang="zh-TW" altLang="en-US" dirty="0" smtClean="0"/>
              <a:t> </a:t>
            </a:r>
            <a:r>
              <a:rPr lang="en-US" altLang="zh-TW" dirty="0" smtClean="0"/>
              <a:t>on the web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64" y="5395965"/>
            <a:ext cx="1768836" cy="1371327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51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 smtClean="0"/>
              <a:t>Github</a:t>
            </a:r>
            <a:r>
              <a:rPr lang="en-US" altLang="zh-TW" dirty="0" smtClean="0"/>
              <a:t> vs. </a:t>
            </a:r>
            <a:r>
              <a:rPr lang="en-US" altLang="zh-TW" dirty="0" err="1" smtClean="0"/>
              <a:t>Dropbox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628650" y="1825623"/>
          <a:ext cx="7886700" cy="252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847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 smtClean="0"/>
                        <a:t>Github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 smtClean="0"/>
                        <a:t>Dropbox</a:t>
                      </a:r>
                      <a:endParaRPr lang="zh-TW" altLang="en-US" sz="2400" dirty="0"/>
                    </a:p>
                  </a:txBody>
                  <a:tcPr/>
                </a:tc>
              </a:tr>
              <a:tr h="2072046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*有版本控制</a:t>
                      </a:r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*可選擇同步的檔案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*無版本控制</a:t>
                      </a:r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*同步所有檔案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圖片 6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4720" y="4998720"/>
            <a:ext cx="1661160" cy="1661160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5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Why use GitHub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多人開發程式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-</a:t>
            </a:r>
            <a:r>
              <a:rPr lang="zh-TW" altLang="en-US" dirty="0" smtClean="0"/>
              <a:t> 在校時，一個專題可能多人去執行、開發，在</a:t>
            </a: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合併成果及程式時，如果用人工去對，常在複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製貼上時，有可能造成錯誤，或是花很多時間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-</a:t>
            </a:r>
            <a:r>
              <a:rPr lang="zh-TW" altLang="en-US" dirty="0" smtClean="0"/>
              <a:t> 在業界中，一個專案也會由多人開發，由於時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間、地點、程式大小的關係，在整合時，單靠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人力會非常沒效率且容易出錯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792" y="5272216"/>
            <a:ext cx="1789208" cy="1486930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34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Why use GitHub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版本控</a:t>
            </a:r>
            <a:r>
              <a:rPr lang="zh-TW" altLang="en-US" dirty="0"/>
              <a:t>制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-</a:t>
            </a:r>
            <a:r>
              <a:rPr lang="zh-TW" altLang="en-US" dirty="0" smtClean="0"/>
              <a:t>以防修改時改錯了，想回復的困難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>
                <a:hlinkClick r:id="rId3"/>
              </a:rPr>
              <a:t>https://www.youtube.com/watch?v=5053xSslhkc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97" y="5385421"/>
            <a:ext cx="1369543" cy="1369543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00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1" y="2207741"/>
            <a:ext cx="8630278" cy="2388973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4" y="5414319"/>
            <a:ext cx="1443681" cy="144368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0822" y="6390752"/>
            <a:ext cx="2178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出處：</a:t>
            </a:r>
            <a:r>
              <a:rPr lang="en-US" altLang="zh-TW" sz="1400" dirty="0" smtClean="0"/>
              <a:t>https</a:t>
            </a:r>
            <a:r>
              <a:rPr lang="en-US" altLang="zh-TW" sz="1400" dirty="0"/>
              <a:t>://github.com/</a:t>
            </a:r>
            <a:endParaRPr lang="zh-TW" altLang="en-US" sz="1400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17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Set Up </a:t>
            </a:r>
            <a:r>
              <a:rPr lang="en-US" altLang="zh-TW" dirty="0" err="1"/>
              <a:t>Git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720" y="1597688"/>
            <a:ext cx="7665252" cy="383262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23" y="5435323"/>
            <a:ext cx="1422677" cy="142267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0822" y="6390752"/>
            <a:ext cx="3915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/>
              <a:t>出處：</a:t>
            </a:r>
            <a:r>
              <a:rPr lang="en-US" altLang="zh-TW" sz="1400" dirty="0"/>
              <a:t>https://help.github.com/articles/set-up-git/</a:t>
            </a:r>
            <a:endParaRPr lang="zh-TW" altLang="en-US" sz="1400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A3EB6B8C-88F1-4B21-B10C-EEC6C90FE98B}" type="slidenum">
              <a:rPr lang="zh-TW" altLang="en-US" smtClean="0"/>
              <a:pPr algn="l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88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8432</TotalTime>
  <Words>692</Words>
  <Application>Microsoft Office PowerPoint</Application>
  <PresentationFormat>如螢幕大小 (4:3)</PresentationFormat>
  <Paragraphs>137</Paragraphs>
  <Slides>19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Gungsuh</vt:lpstr>
      <vt:lpstr>新細明體</vt:lpstr>
      <vt:lpstr>Arial</vt:lpstr>
      <vt:lpstr>Calibri</vt:lpstr>
      <vt:lpstr>Calibri Light</vt:lpstr>
      <vt:lpstr>Office Theme</vt:lpstr>
      <vt:lpstr>GitHub</vt:lpstr>
      <vt:lpstr>動機</vt:lpstr>
      <vt:lpstr>What is Github?</vt:lpstr>
      <vt:lpstr>Git vs. Github</vt:lpstr>
      <vt:lpstr>Github vs. Dropbox</vt:lpstr>
      <vt:lpstr>Why use GitHub</vt:lpstr>
      <vt:lpstr>Why use GitHub</vt:lpstr>
      <vt:lpstr>PowerPoint 簡報</vt:lpstr>
      <vt:lpstr>Set Up Git</vt:lpstr>
      <vt:lpstr>Authenticating with GitHub from Git</vt:lpstr>
      <vt:lpstr>GitHub Flow</vt:lpstr>
      <vt:lpstr>GitHub Flow</vt:lpstr>
      <vt:lpstr>PowerPoint 簡報</vt:lpstr>
      <vt:lpstr>基本開發指令</vt:lpstr>
      <vt:lpstr>其他常用指令集 – 更新</vt:lpstr>
      <vt:lpstr>其他常用指令集 – merge commits</vt:lpstr>
      <vt:lpstr>其他常用指令集 – delete branch</vt:lpstr>
      <vt:lpstr>Github 優缺點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GitHub</dc:title>
  <dc:creator>MoonCake</dc:creator>
  <cp:lastModifiedBy>MoonCake</cp:lastModifiedBy>
  <cp:revision>115</cp:revision>
  <dcterms:created xsi:type="dcterms:W3CDTF">2015-04-14T10:10:58Z</dcterms:created>
  <dcterms:modified xsi:type="dcterms:W3CDTF">2015-10-28T09:40:05Z</dcterms:modified>
</cp:coreProperties>
</file>