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71" r:id="rId12"/>
    <p:sldId id="270" r:id="rId13"/>
    <p:sldId id="272" r:id="rId14"/>
    <p:sldId id="281" r:id="rId15"/>
    <p:sldId id="280" r:id="rId16"/>
    <p:sldId id="273" r:id="rId17"/>
    <p:sldId id="282" r:id="rId18"/>
    <p:sldId id="286" r:id="rId19"/>
    <p:sldId id="287" r:id="rId20"/>
    <p:sldId id="283" r:id="rId21"/>
    <p:sldId id="275" r:id="rId22"/>
    <p:sldId id="274" r:id="rId23"/>
    <p:sldId id="284" r:id="rId24"/>
    <p:sldId id="285" r:id="rId25"/>
    <p:sldId id="277" r:id="rId26"/>
    <p:sldId id="288" r:id="rId27"/>
    <p:sldId id="276" r:id="rId28"/>
    <p:sldId id="289" r:id="rId29"/>
    <p:sldId id="290" r:id="rId30"/>
    <p:sldId id="291" r:id="rId31"/>
    <p:sldId id="292" r:id="rId32"/>
    <p:sldId id="293" r:id="rId3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" initials="J" lastIdx="1" clrIdx="0">
    <p:extLst>
      <p:ext uri="{19B8F6BF-5375-455C-9EA6-DF929625EA0E}">
        <p15:presenceInfo xmlns:p15="http://schemas.microsoft.com/office/powerpoint/2012/main" userId="Ja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590" autoAdjust="0"/>
  </p:normalViewPr>
  <p:slideViewPr>
    <p:cSldViewPr snapToGrid="0">
      <p:cViewPr varScale="1">
        <p:scale>
          <a:sx n="65" d="100"/>
          <a:sy n="65" d="100"/>
        </p:scale>
        <p:origin x="3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601FB-58D7-4D03-A6CF-05E6DDB9DEEB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9BC66F-1C02-4B8C-83B6-4F8C118C7136}">
      <dgm:prSet phldrT="[文字]"/>
      <dgm:spPr/>
      <dgm:t>
        <a:bodyPr/>
        <a:lstStyle/>
        <a:p>
          <a:r>
            <a:rPr lang="en-US" altLang="zh-TW" dirty="0" smtClean="0"/>
            <a:t>Figure</a:t>
          </a:r>
          <a:endParaRPr lang="zh-TW" altLang="en-US" dirty="0"/>
        </a:p>
      </dgm:t>
    </dgm:pt>
    <dgm:pt modelId="{83B55454-71E6-47A5-8871-25DFEBBF6676}" type="parTrans" cxnId="{D80B12AE-E970-4BF6-B326-EE47A463C26F}">
      <dgm:prSet/>
      <dgm:spPr/>
      <dgm:t>
        <a:bodyPr/>
        <a:lstStyle/>
        <a:p>
          <a:endParaRPr lang="zh-TW" altLang="en-US"/>
        </a:p>
      </dgm:t>
    </dgm:pt>
    <dgm:pt modelId="{93C14421-1A3E-4096-A819-C3EDACC5A9CF}" type="sibTrans" cxnId="{D80B12AE-E970-4BF6-B326-EE47A463C26F}">
      <dgm:prSet/>
      <dgm:spPr/>
      <dgm:t>
        <a:bodyPr/>
        <a:lstStyle/>
        <a:p>
          <a:endParaRPr lang="zh-TW" altLang="en-US"/>
        </a:p>
      </dgm:t>
    </dgm:pt>
    <dgm:pt modelId="{B6072DB6-FF38-4FA4-8795-E8135FCDA767}" type="asst">
      <dgm:prSet phldrT="[文字]"/>
      <dgm:spPr/>
      <dgm:t>
        <a:bodyPr/>
        <a:lstStyle/>
        <a:p>
          <a:r>
            <a:rPr lang="en-US" altLang="zh-TW" dirty="0" smtClean="0"/>
            <a:t>Axes</a:t>
          </a:r>
          <a:endParaRPr lang="zh-TW" altLang="en-US" dirty="0"/>
        </a:p>
      </dgm:t>
    </dgm:pt>
    <dgm:pt modelId="{BA152BE7-D1C8-4A05-8086-95246FCE15BC}" type="parTrans" cxnId="{EDB3A7A4-9505-42B7-9B98-000828CCEEFB}">
      <dgm:prSet/>
      <dgm:spPr/>
      <dgm:t>
        <a:bodyPr/>
        <a:lstStyle/>
        <a:p>
          <a:endParaRPr lang="zh-TW" altLang="en-US"/>
        </a:p>
      </dgm:t>
    </dgm:pt>
    <dgm:pt modelId="{81E95D1C-0FD1-4787-BF68-3687B43EC648}" type="sibTrans" cxnId="{EDB3A7A4-9505-42B7-9B98-000828CCEEFB}">
      <dgm:prSet/>
      <dgm:spPr/>
      <dgm:t>
        <a:bodyPr/>
        <a:lstStyle/>
        <a:p>
          <a:endParaRPr lang="zh-TW" altLang="en-US"/>
        </a:p>
      </dgm:t>
    </dgm:pt>
    <dgm:pt modelId="{97607B92-F19F-478A-9880-5A3A60397CCC}" type="asst">
      <dgm:prSet phldrT="[文字]"/>
      <dgm:spPr/>
      <dgm:t>
        <a:bodyPr/>
        <a:lstStyle/>
        <a:p>
          <a:r>
            <a:rPr lang="en-US" altLang="zh-TW" dirty="0" smtClean="0"/>
            <a:t>Image</a:t>
          </a:r>
          <a:endParaRPr lang="zh-TW" altLang="en-US" dirty="0"/>
        </a:p>
      </dgm:t>
    </dgm:pt>
    <dgm:pt modelId="{2D03A0FD-9B4B-4D68-9012-E33DF29C8428}" type="parTrans" cxnId="{D1EFAE88-65EF-4C37-8D91-D6783EF3E4C0}">
      <dgm:prSet/>
      <dgm:spPr/>
      <dgm:t>
        <a:bodyPr/>
        <a:lstStyle/>
        <a:p>
          <a:endParaRPr lang="zh-TW" altLang="en-US"/>
        </a:p>
      </dgm:t>
    </dgm:pt>
    <dgm:pt modelId="{C14CF92B-FF2B-4D7E-9ADA-1442C4E067F6}" type="sibTrans" cxnId="{D1EFAE88-65EF-4C37-8D91-D6783EF3E4C0}">
      <dgm:prSet/>
      <dgm:spPr/>
      <dgm:t>
        <a:bodyPr/>
        <a:lstStyle/>
        <a:p>
          <a:endParaRPr lang="zh-TW" altLang="en-US"/>
        </a:p>
      </dgm:t>
    </dgm:pt>
    <dgm:pt modelId="{C44A58BE-6D51-436E-A556-5AD70A957918}" type="pres">
      <dgm:prSet presAssocID="{ACE601FB-58D7-4D03-A6CF-05E6DDB9DE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5AE3B55-17BD-4D44-A031-B8242A805517}" type="pres">
      <dgm:prSet presAssocID="{469BC66F-1C02-4B8C-83B6-4F8C118C7136}" presName="hierRoot1" presStyleCnt="0"/>
      <dgm:spPr/>
    </dgm:pt>
    <dgm:pt modelId="{155EC696-299A-4355-A255-16CF3C1E1C32}" type="pres">
      <dgm:prSet presAssocID="{469BC66F-1C02-4B8C-83B6-4F8C118C7136}" presName="composite" presStyleCnt="0"/>
      <dgm:spPr/>
    </dgm:pt>
    <dgm:pt modelId="{21A0E041-0E86-4C03-A29C-21627A5C8C7C}" type="pres">
      <dgm:prSet presAssocID="{469BC66F-1C02-4B8C-83B6-4F8C118C7136}" presName="background" presStyleLbl="node0" presStyleIdx="0" presStyleCnt="1"/>
      <dgm:spPr/>
    </dgm:pt>
    <dgm:pt modelId="{E01F98A9-A1D0-4C76-AE8B-616B6DC65F0B}" type="pres">
      <dgm:prSet presAssocID="{469BC66F-1C02-4B8C-83B6-4F8C118C7136}" presName="text" presStyleLbl="fgAcc0" presStyleIdx="0" presStyleCnt="1" custScaleX="2561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39DAD6-F06B-4A32-B726-6E6566B5AC76}" type="pres">
      <dgm:prSet presAssocID="{469BC66F-1C02-4B8C-83B6-4F8C118C7136}" presName="hierChild2" presStyleCnt="0"/>
      <dgm:spPr/>
    </dgm:pt>
    <dgm:pt modelId="{69B29917-A49C-4559-BC22-77891DAC96BF}" type="pres">
      <dgm:prSet presAssocID="{BA152BE7-D1C8-4A05-8086-95246FCE15BC}" presName="Name10" presStyleLbl="parChTrans1D2" presStyleIdx="0" presStyleCnt="1"/>
      <dgm:spPr/>
      <dgm:t>
        <a:bodyPr/>
        <a:lstStyle/>
        <a:p>
          <a:endParaRPr lang="zh-TW" altLang="en-US"/>
        </a:p>
      </dgm:t>
    </dgm:pt>
    <dgm:pt modelId="{AF3954CE-5D05-4B57-8ABA-F3A1209594DB}" type="pres">
      <dgm:prSet presAssocID="{B6072DB6-FF38-4FA4-8795-E8135FCDA767}" presName="hierRoot2" presStyleCnt="0"/>
      <dgm:spPr/>
    </dgm:pt>
    <dgm:pt modelId="{D117B338-5F73-4742-8329-2F27F7B4D7A0}" type="pres">
      <dgm:prSet presAssocID="{B6072DB6-FF38-4FA4-8795-E8135FCDA767}" presName="composite2" presStyleCnt="0"/>
      <dgm:spPr/>
    </dgm:pt>
    <dgm:pt modelId="{DB4BB7C8-F812-4A50-8D0F-E1EC34E1A6A2}" type="pres">
      <dgm:prSet presAssocID="{B6072DB6-FF38-4FA4-8795-E8135FCDA767}" presName="background2" presStyleLbl="asst1" presStyleIdx="0" presStyleCnt="2"/>
      <dgm:spPr/>
    </dgm:pt>
    <dgm:pt modelId="{BEB7F755-4A54-462B-B22B-299F85DD4A75}" type="pres">
      <dgm:prSet presAssocID="{B6072DB6-FF38-4FA4-8795-E8135FCDA767}" presName="text2" presStyleLbl="fgAcc2" presStyleIdx="0" presStyleCnt="1" custScaleX="2561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B9A50D3-E395-4861-B2D3-99374215EAB5}" type="pres">
      <dgm:prSet presAssocID="{B6072DB6-FF38-4FA4-8795-E8135FCDA767}" presName="hierChild3" presStyleCnt="0"/>
      <dgm:spPr/>
    </dgm:pt>
    <dgm:pt modelId="{9E2633DB-2615-4CCA-8BFE-85902C4E75F3}" type="pres">
      <dgm:prSet presAssocID="{2D03A0FD-9B4B-4D68-9012-E33DF29C8428}" presName="Name17" presStyleLbl="parChTrans1D3" presStyleIdx="0" presStyleCnt="1"/>
      <dgm:spPr/>
      <dgm:t>
        <a:bodyPr/>
        <a:lstStyle/>
        <a:p>
          <a:endParaRPr lang="zh-TW" altLang="en-US"/>
        </a:p>
      </dgm:t>
    </dgm:pt>
    <dgm:pt modelId="{27022730-72ED-4372-A152-82F8506F77E9}" type="pres">
      <dgm:prSet presAssocID="{97607B92-F19F-478A-9880-5A3A60397CCC}" presName="hierRoot3" presStyleCnt="0"/>
      <dgm:spPr/>
    </dgm:pt>
    <dgm:pt modelId="{5FB60816-A279-447C-9409-0E3A3444BE9F}" type="pres">
      <dgm:prSet presAssocID="{97607B92-F19F-478A-9880-5A3A60397CCC}" presName="composite3" presStyleCnt="0"/>
      <dgm:spPr/>
    </dgm:pt>
    <dgm:pt modelId="{2FCAB94F-8B62-411A-91AA-5A8114DD6E1F}" type="pres">
      <dgm:prSet presAssocID="{97607B92-F19F-478A-9880-5A3A60397CCC}" presName="background3" presStyleLbl="asst1" presStyleIdx="1" presStyleCnt="2"/>
      <dgm:spPr/>
    </dgm:pt>
    <dgm:pt modelId="{776E6A15-F4B0-4757-BC56-A4C570B3E9D5}" type="pres">
      <dgm:prSet presAssocID="{97607B92-F19F-478A-9880-5A3A60397CCC}" presName="text3" presStyleLbl="fgAcc3" presStyleIdx="0" presStyleCnt="1" custScaleX="2561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F51654D-D340-4C1D-8C1E-EE0241D333D1}" type="pres">
      <dgm:prSet presAssocID="{97607B92-F19F-478A-9880-5A3A60397CCC}" presName="hierChild4" presStyleCnt="0"/>
      <dgm:spPr/>
    </dgm:pt>
  </dgm:ptLst>
  <dgm:cxnLst>
    <dgm:cxn modelId="{54FA67B3-E18B-40EE-94BA-C04680376589}" type="presOf" srcId="{97607B92-F19F-478A-9880-5A3A60397CCC}" destId="{776E6A15-F4B0-4757-BC56-A4C570B3E9D5}" srcOrd="0" destOrd="0" presId="urn:microsoft.com/office/officeart/2005/8/layout/hierarchy1"/>
    <dgm:cxn modelId="{D80B12AE-E970-4BF6-B326-EE47A463C26F}" srcId="{ACE601FB-58D7-4D03-A6CF-05E6DDB9DEEB}" destId="{469BC66F-1C02-4B8C-83B6-4F8C118C7136}" srcOrd="0" destOrd="0" parTransId="{83B55454-71E6-47A5-8871-25DFEBBF6676}" sibTransId="{93C14421-1A3E-4096-A819-C3EDACC5A9CF}"/>
    <dgm:cxn modelId="{4091F9DB-76B4-498E-BE01-E2F3C133051F}" type="presOf" srcId="{2D03A0FD-9B4B-4D68-9012-E33DF29C8428}" destId="{9E2633DB-2615-4CCA-8BFE-85902C4E75F3}" srcOrd="0" destOrd="0" presId="urn:microsoft.com/office/officeart/2005/8/layout/hierarchy1"/>
    <dgm:cxn modelId="{CA66B5F5-D171-4FC1-8C26-FB98CA252156}" type="presOf" srcId="{BA152BE7-D1C8-4A05-8086-95246FCE15BC}" destId="{69B29917-A49C-4559-BC22-77891DAC96BF}" srcOrd="0" destOrd="0" presId="urn:microsoft.com/office/officeart/2005/8/layout/hierarchy1"/>
    <dgm:cxn modelId="{D1EFAE88-65EF-4C37-8D91-D6783EF3E4C0}" srcId="{B6072DB6-FF38-4FA4-8795-E8135FCDA767}" destId="{97607B92-F19F-478A-9880-5A3A60397CCC}" srcOrd="0" destOrd="0" parTransId="{2D03A0FD-9B4B-4D68-9012-E33DF29C8428}" sibTransId="{C14CF92B-FF2B-4D7E-9ADA-1442C4E067F6}"/>
    <dgm:cxn modelId="{EDB3A7A4-9505-42B7-9B98-000828CCEEFB}" srcId="{469BC66F-1C02-4B8C-83B6-4F8C118C7136}" destId="{B6072DB6-FF38-4FA4-8795-E8135FCDA767}" srcOrd="0" destOrd="0" parTransId="{BA152BE7-D1C8-4A05-8086-95246FCE15BC}" sibTransId="{81E95D1C-0FD1-4787-BF68-3687B43EC648}"/>
    <dgm:cxn modelId="{51C6FEB2-523E-4CE3-9396-DD90D42F9661}" type="presOf" srcId="{469BC66F-1C02-4B8C-83B6-4F8C118C7136}" destId="{E01F98A9-A1D0-4C76-AE8B-616B6DC65F0B}" srcOrd="0" destOrd="0" presId="urn:microsoft.com/office/officeart/2005/8/layout/hierarchy1"/>
    <dgm:cxn modelId="{4DB78C97-8CF1-4654-B16E-84E69E4A36F6}" type="presOf" srcId="{ACE601FB-58D7-4D03-A6CF-05E6DDB9DEEB}" destId="{C44A58BE-6D51-436E-A556-5AD70A957918}" srcOrd="0" destOrd="0" presId="urn:microsoft.com/office/officeart/2005/8/layout/hierarchy1"/>
    <dgm:cxn modelId="{E127CA12-9A66-4E2F-A9B1-9D72BBD61BF2}" type="presOf" srcId="{B6072DB6-FF38-4FA4-8795-E8135FCDA767}" destId="{BEB7F755-4A54-462B-B22B-299F85DD4A75}" srcOrd="0" destOrd="0" presId="urn:microsoft.com/office/officeart/2005/8/layout/hierarchy1"/>
    <dgm:cxn modelId="{AA90ECA2-0C28-4F41-9E61-C6CFD621E52C}" type="presParOf" srcId="{C44A58BE-6D51-436E-A556-5AD70A957918}" destId="{35AE3B55-17BD-4D44-A031-B8242A805517}" srcOrd="0" destOrd="0" presId="urn:microsoft.com/office/officeart/2005/8/layout/hierarchy1"/>
    <dgm:cxn modelId="{57C5B1DB-CD8D-40F0-89AA-3CD3FB04F1A7}" type="presParOf" srcId="{35AE3B55-17BD-4D44-A031-B8242A805517}" destId="{155EC696-299A-4355-A255-16CF3C1E1C32}" srcOrd="0" destOrd="0" presId="urn:microsoft.com/office/officeart/2005/8/layout/hierarchy1"/>
    <dgm:cxn modelId="{2C3A47C3-9903-4BA1-9B75-34AF7A62A768}" type="presParOf" srcId="{155EC696-299A-4355-A255-16CF3C1E1C32}" destId="{21A0E041-0E86-4C03-A29C-21627A5C8C7C}" srcOrd="0" destOrd="0" presId="urn:microsoft.com/office/officeart/2005/8/layout/hierarchy1"/>
    <dgm:cxn modelId="{7BFA245C-F5CB-4CB0-8D48-198C817E2DAB}" type="presParOf" srcId="{155EC696-299A-4355-A255-16CF3C1E1C32}" destId="{E01F98A9-A1D0-4C76-AE8B-616B6DC65F0B}" srcOrd="1" destOrd="0" presId="urn:microsoft.com/office/officeart/2005/8/layout/hierarchy1"/>
    <dgm:cxn modelId="{4C2CFAA9-B0BE-43CB-9B90-C09F8F75BE34}" type="presParOf" srcId="{35AE3B55-17BD-4D44-A031-B8242A805517}" destId="{2939DAD6-F06B-4A32-B726-6E6566B5AC76}" srcOrd="1" destOrd="0" presId="urn:microsoft.com/office/officeart/2005/8/layout/hierarchy1"/>
    <dgm:cxn modelId="{1D1F353C-9BE5-429F-8615-96A782F7FC21}" type="presParOf" srcId="{2939DAD6-F06B-4A32-B726-6E6566B5AC76}" destId="{69B29917-A49C-4559-BC22-77891DAC96BF}" srcOrd="0" destOrd="0" presId="urn:microsoft.com/office/officeart/2005/8/layout/hierarchy1"/>
    <dgm:cxn modelId="{1E71BC3C-142C-4963-8012-D721B44929DF}" type="presParOf" srcId="{2939DAD6-F06B-4A32-B726-6E6566B5AC76}" destId="{AF3954CE-5D05-4B57-8ABA-F3A1209594DB}" srcOrd="1" destOrd="0" presId="urn:microsoft.com/office/officeart/2005/8/layout/hierarchy1"/>
    <dgm:cxn modelId="{61D76E69-39CE-4EE0-AB7D-0272FA94960D}" type="presParOf" srcId="{AF3954CE-5D05-4B57-8ABA-F3A1209594DB}" destId="{D117B338-5F73-4742-8329-2F27F7B4D7A0}" srcOrd="0" destOrd="0" presId="urn:microsoft.com/office/officeart/2005/8/layout/hierarchy1"/>
    <dgm:cxn modelId="{AEF7E0BB-5B39-4B2A-B03D-923E17BF1440}" type="presParOf" srcId="{D117B338-5F73-4742-8329-2F27F7B4D7A0}" destId="{DB4BB7C8-F812-4A50-8D0F-E1EC34E1A6A2}" srcOrd="0" destOrd="0" presId="urn:microsoft.com/office/officeart/2005/8/layout/hierarchy1"/>
    <dgm:cxn modelId="{1C128942-4B23-4457-909B-F9E5101092C7}" type="presParOf" srcId="{D117B338-5F73-4742-8329-2F27F7B4D7A0}" destId="{BEB7F755-4A54-462B-B22B-299F85DD4A75}" srcOrd="1" destOrd="0" presId="urn:microsoft.com/office/officeart/2005/8/layout/hierarchy1"/>
    <dgm:cxn modelId="{CA0376A2-3220-42E0-8025-EB52F463EE40}" type="presParOf" srcId="{AF3954CE-5D05-4B57-8ABA-F3A1209594DB}" destId="{6B9A50D3-E395-4861-B2D3-99374215EAB5}" srcOrd="1" destOrd="0" presId="urn:microsoft.com/office/officeart/2005/8/layout/hierarchy1"/>
    <dgm:cxn modelId="{F77BC6DB-6E03-4732-B403-A3066884E950}" type="presParOf" srcId="{6B9A50D3-E395-4861-B2D3-99374215EAB5}" destId="{9E2633DB-2615-4CCA-8BFE-85902C4E75F3}" srcOrd="0" destOrd="0" presId="urn:microsoft.com/office/officeart/2005/8/layout/hierarchy1"/>
    <dgm:cxn modelId="{DACACB35-5710-416E-A82F-97DC3E65CD6E}" type="presParOf" srcId="{6B9A50D3-E395-4861-B2D3-99374215EAB5}" destId="{27022730-72ED-4372-A152-82F8506F77E9}" srcOrd="1" destOrd="0" presId="urn:microsoft.com/office/officeart/2005/8/layout/hierarchy1"/>
    <dgm:cxn modelId="{6403331D-0AF2-4458-9D2C-DB709142C653}" type="presParOf" srcId="{27022730-72ED-4372-A152-82F8506F77E9}" destId="{5FB60816-A279-447C-9409-0E3A3444BE9F}" srcOrd="0" destOrd="0" presId="urn:microsoft.com/office/officeart/2005/8/layout/hierarchy1"/>
    <dgm:cxn modelId="{B862B814-2A33-455C-8765-97537172CEE6}" type="presParOf" srcId="{5FB60816-A279-447C-9409-0E3A3444BE9F}" destId="{2FCAB94F-8B62-411A-91AA-5A8114DD6E1F}" srcOrd="0" destOrd="0" presId="urn:microsoft.com/office/officeart/2005/8/layout/hierarchy1"/>
    <dgm:cxn modelId="{69757648-39EF-455B-A1C1-406CA0F839AF}" type="presParOf" srcId="{5FB60816-A279-447C-9409-0E3A3444BE9F}" destId="{776E6A15-F4B0-4757-BC56-A4C570B3E9D5}" srcOrd="1" destOrd="0" presId="urn:microsoft.com/office/officeart/2005/8/layout/hierarchy1"/>
    <dgm:cxn modelId="{7E2636B3-339A-4D6C-B774-53E0DA22FB9B}" type="presParOf" srcId="{27022730-72ED-4372-A152-82F8506F77E9}" destId="{5F51654D-D340-4C1D-8C1E-EE0241D333D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E601FB-58D7-4D03-A6CF-05E6DDB9DEEB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9BC66F-1C02-4B8C-83B6-4F8C118C7136}">
      <dgm:prSet phldrT="[文字]"/>
      <dgm:spPr/>
      <dgm:t>
        <a:bodyPr/>
        <a:lstStyle/>
        <a:p>
          <a:r>
            <a:rPr lang="en-US" altLang="zh-TW" dirty="0" smtClean="0"/>
            <a:t>Figure</a:t>
          </a:r>
          <a:endParaRPr lang="zh-TW" altLang="en-US" dirty="0"/>
        </a:p>
      </dgm:t>
    </dgm:pt>
    <dgm:pt modelId="{83B55454-71E6-47A5-8871-25DFEBBF6676}" type="parTrans" cxnId="{D80B12AE-E970-4BF6-B326-EE47A463C26F}">
      <dgm:prSet/>
      <dgm:spPr/>
      <dgm:t>
        <a:bodyPr/>
        <a:lstStyle/>
        <a:p>
          <a:endParaRPr lang="zh-TW" altLang="en-US"/>
        </a:p>
      </dgm:t>
    </dgm:pt>
    <dgm:pt modelId="{93C14421-1A3E-4096-A819-C3EDACC5A9CF}" type="sibTrans" cxnId="{D80B12AE-E970-4BF6-B326-EE47A463C26F}">
      <dgm:prSet/>
      <dgm:spPr/>
      <dgm:t>
        <a:bodyPr/>
        <a:lstStyle/>
        <a:p>
          <a:endParaRPr lang="zh-TW" altLang="en-US"/>
        </a:p>
      </dgm:t>
    </dgm:pt>
    <dgm:pt modelId="{B6072DB6-FF38-4FA4-8795-E8135FCDA767}" type="asst">
      <dgm:prSet phldrT="[文字]"/>
      <dgm:spPr/>
      <dgm:t>
        <a:bodyPr/>
        <a:lstStyle/>
        <a:p>
          <a:r>
            <a:rPr lang="en-US" altLang="zh-TW" dirty="0" smtClean="0"/>
            <a:t>Axes</a:t>
          </a:r>
          <a:endParaRPr lang="zh-TW" altLang="en-US" dirty="0"/>
        </a:p>
      </dgm:t>
    </dgm:pt>
    <dgm:pt modelId="{BA152BE7-D1C8-4A05-8086-95246FCE15BC}" type="parTrans" cxnId="{EDB3A7A4-9505-42B7-9B98-000828CCEEFB}">
      <dgm:prSet/>
      <dgm:spPr/>
      <dgm:t>
        <a:bodyPr/>
        <a:lstStyle/>
        <a:p>
          <a:endParaRPr lang="zh-TW" altLang="en-US"/>
        </a:p>
      </dgm:t>
    </dgm:pt>
    <dgm:pt modelId="{81E95D1C-0FD1-4787-BF68-3687B43EC648}" type="sibTrans" cxnId="{EDB3A7A4-9505-42B7-9B98-000828CCEEFB}">
      <dgm:prSet/>
      <dgm:spPr/>
      <dgm:t>
        <a:bodyPr/>
        <a:lstStyle/>
        <a:p>
          <a:endParaRPr lang="zh-TW" altLang="en-US"/>
        </a:p>
      </dgm:t>
    </dgm:pt>
    <dgm:pt modelId="{97607B92-F19F-478A-9880-5A3A60397CCC}" type="asst">
      <dgm:prSet phldrT="[文字]"/>
      <dgm:spPr/>
      <dgm:t>
        <a:bodyPr/>
        <a:lstStyle/>
        <a:p>
          <a:r>
            <a:rPr lang="en-US" altLang="zh-TW" dirty="0" smtClean="0"/>
            <a:t>Image</a:t>
          </a:r>
          <a:endParaRPr lang="zh-TW" altLang="en-US" dirty="0"/>
        </a:p>
      </dgm:t>
    </dgm:pt>
    <dgm:pt modelId="{2D03A0FD-9B4B-4D68-9012-E33DF29C8428}" type="parTrans" cxnId="{D1EFAE88-65EF-4C37-8D91-D6783EF3E4C0}">
      <dgm:prSet/>
      <dgm:spPr/>
      <dgm:t>
        <a:bodyPr/>
        <a:lstStyle/>
        <a:p>
          <a:endParaRPr lang="zh-TW" altLang="en-US"/>
        </a:p>
      </dgm:t>
    </dgm:pt>
    <dgm:pt modelId="{C14CF92B-FF2B-4D7E-9ADA-1442C4E067F6}" type="sibTrans" cxnId="{D1EFAE88-65EF-4C37-8D91-D6783EF3E4C0}">
      <dgm:prSet/>
      <dgm:spPr/>
      <dgm:t>
        <a:bodyPr/>
        <a:lstStyle/>
        <a:p>
          <a:endParaRPr lang="zh-TW" altLang="en-US"/>
        </a:p>
      </dgm:t>
    </dgm:pt>
    <dgm:pt modelId="{C44A58BE-6D51-436E-A556-5AD70A957918}" type="pres">
      <dgm:prSet presAssocID="{ACE601FB-58D7-4D03-A6CF-05E6DDB9DE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5AE3B55-17BD-4D44-A031-B8242A805517}" type="pres">
      <dgm:prSet presAssocID="{469BC66F-1C02-4B8C-83B6-4F8C118C7136}" presName="hierRoot1" presStyleCnt="0"/>
      <dgm:spPr/>
    </dgm:pt>
    <dgm:pt modelId="{155EC696-299A-4355-A255-16CF3C1E1C32}" type="pres">
      <dgm:prSet presAssocID="{469BC66F-1C02-4B8C-83B6-4F8C118C7136}" presName="composite" presStyleCnt="0"/>
      <dgm:spPr/>
    </dgm:pt>
    <dgm:pt modelId="{21A0E041-0E86-4C03-A29C-21627A5C8C7C}" type="pres">
      <dgm:prSet presAssocID="{469BC66F-1C02-4B8C-83B6-4F8C118C7136}" presName="background" presStyleLbl="node0" presStyleIdx="0" presStyleCnt="1"/>
      <dgm:spPr/>
    </dgm:pt>
    <dgm:pt modelId="{E01F98A9-A1D0-4C76-AE8B-616B6DC65F0B}" type="pres">
      <dgm:prSet presAssocID="{469BC66F-1C02-4B8C-83B6-4F8C118C7136}" presName="text" presStyleLbl="fgAcc0" presStyleIdx="0" presStyleCnt="1" custScaleX="2561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39DAD6-F06B-4A32-B726-6E6566B5AC76}" type="pres">
      <dgm:prSet presAssocID="{469BC66F-1C02-4B8C-83B6-4F8C118C7136}" presName="hierChild2" presStyleCnt="0"/>
      <dgm:spPr/>
    </dgm:pt>
    <dgm:pt modelId="{69B29917-A49C-4559-BC22-77891DAC96BF}" type="pres">
      <dgm:prSet presAssocID="{BA152BE7-D1C8-4A05-8086-95246FCE15BC}" presName="Name10" presStyleLbl="parChTrans1D2" presStyleIdx="0" presStyleCnt="1"/>
      <dgm:spPr/>
      <dgm:t>
        <a:bodyPr/>
        <a:lstStyle/>
        <a:p>
          <a:endParaRPr lang="zh-TW" altLang="en-US"/>
        </a:p>
      </dgm:t>
    </dgm:pt>
    <dgm:pt modelId="{AF3954CE-5D05-4B57-8ABA-F3A1209594DB}" type="pres">
      <dgm:prSet presAssocID="{B6072DB6-FF38-4FA4-8795-E8135FCDA767}" presName="hierRoot2" presStyleCnt="0"/>
      <dgm:spPr/>
    </dgm:pt>
    <dgm:pt modelId="{D117B338-5F73-4742-8329-2F27F7B4D7A0}" type="pres">
      <dgm:prSet presAssocID="{B6072DB6-FF38-4FA4-8795-E8135FCDA767}" presName="composite2" presStyleCnt="0"/>
      <dgm:spPr/>
    </dgm:pt>
    <dgm:pt modelId="{DB4BB7C8-F812-4A50-8D0F-E1EC34E1A6A2}" type="pres">
      <dgm:prSet presAssocID="{B6072DB6-FF38-4FA4-8795-E8135FCDA767}" presName="background2" presStyleLbl="asst1" presStyleIdx="0" presStyleCnt="2"/>
      <dgm:spPr/>
    </dgm:pt>
    <dgm:pt modelId="{BEB7F755-4A54-462B-B22B-299F85DD4A75}" type="pres">
      <dgm:prSet presAssocID="{B6072DB6-FF38-4FA4-8795-E8135FCDA767}" presName="text2" presStyleLbl="fgAcc2" presStyleIdx="0" presStyleCnt="1" custScaleX="2561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B9A50D3-E395-4861-B2D3-99374215EAB5}" type="pres">
      <dgm:prSet presAssocID="{B6072DB6-FF38-4FA4-8795-E8135FCDA767}" presName="hierChild3" presStyleCnt="0"/>
      <dgm:spPr/>
    </dgm:pt>
    <dgm:pt modelId="{9E2633DB-2615-4CCA-8BFE-85902C4E75F3}" type="pres">
      <dgm:prSet presAssocID="{2D03A0FD-9B4B-4D68-9012-E33DF29C8428}" presName="Name17" presStyleLbl="parChTrans1D3" presStyleIdx="0" presStyleCnt="1"/>
      <dgm:spPr/>
      <dgm:t>
        <a:bodyPr/>
        <a:lstStyle/>
        <a:p>
          <a:endParaRPr lang="zh-TW" altLang="en-US"/>
        </a:p>
      </dgm:t>
    </dgm:pt>
    <dgm:pt modelId="{27022730-72ED-4372-A152-82F8506F77E9}" type="pres">
      <dgm:prSet presAssocID="{97607B92-F19F-478A-9880-5A3A60397CCC}" presName="hierRoot3" presStyleCnt="0"/>
      <dgm:spPr/>
    </dgm:pt>
    <dgm:pt modelId="{5FB60816-A279-447C-9409-0E3A3444BE9F}" type="pres">
      <dgm:prSet presAssocID="{97607B92-F19F-478A-9880-5A3A60397CCC}" presName="composite3" presStyleCnt="0"/>
      <dgm:spPr/>
    </dgm:pt>
    <dgm:pt modelId="{2FCAB94F-8B62-411A-91AA-5A8114DD6E1F}" type="pres">
      <dgm:prSet presAssocID="{97607B92-F19F-478A-9880-5A3A60397CCC}" presName="background3" presStyleLbl="asst1" presStyleIdx="1" presStyleCnt="2"/>
      <dgm:spPr/>
    </dgm:pt>
    <dgm:pt modelId="{776E6A15-F4B0-4757-BC56-A4C570B3E9D5}" type="pres">
      <dgm:prSet presAssocID="{97607B92-F19F-478A-9880-5A3A60397CCC}" presName="text3" presStyleLbl="fgAcc3" presStyleIdx="0" presStyleCnt="1" custScaleX="2561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F51654D-D340-4C1D-8C1E-EE0241D333D1}" type="pres">
      <dgm:prSet presAssocID="{97607B92-F19F-478A-9880-5A3A60397CCC}" presName="hierChild4" presStyleCnt="0"/>
      <dgm:spPr/>
    </dgm:pt>
  </dgm:ptLst>
  <dgm:cxnLst>
    <dgm:cxn modelId="{7FD6378D-205D-4526-AE2E-2DFFA01E1887}" type="presOf" srcId="{2D03A0FD-9B4B-4D68-9012-E33DF29C8428}" destId="{9E2633DB-2615-4CCA-8BFE-85902C4E75F3}" srcOrd="0" destOrd="0" presId="urn:microsoft.com/office/officeart/2005/8/layout/hierarchy1"/>
    <dgm:cxn modelId="{D80B12AE-E970-4BF6-B326-EE47A463C26F}" srcId="{ACE601FB-58D7-4D03-A6CF-05E6DDB9DEEB}" destId="{469BC66F-1C02-4B8C-83B6-4F8C118C7136}" srcOrd="0" destOrd="0" parTransId="{83B55454-71E6-47A5-8871-25DFEBBF6676}" sibTransId="{93C14421-1A3E-4096-A819-C3EDACC5A9CF}"/>
    <dgm:cxn modelId="{AEF939D6-84B8-4029-BBE0-01D998C4D8CC}" type="presOf" srcId="{BA152BE7-D1C8-4A05-8086-95246FCE15BC}" destId="{69B29917-A49C-4559-BC22-77891DAC96BF}" srcOrd="0" destOrd="0" presId="urn:microsoft.com/office/officeart/2005/8/layout/hierarchy1"/>
    <dgm:cxn modelId="{6C59AE59-C060-4453-BFDE-7BDF6106F1D3}" type="presOf" srcId="{ACE601FB-58D7-4D03-A6CF-05E6DDB9DEEB}" destId="{C44A58BE-6D51-436E-A556-5AD70A957918}" srcOrd="0" destOrd="0" presId="urn:microsoft.com/office/officeart/2005/8/layout/hierarchy1"/>
    <dgm:cxn modelId="{D1EFAE88-65EF-4C37-8D91-D6783EF3E4C0}" srcId="{B6072DB6-FF38-4FA4-8795-E8135FCDA767}" destId="{97607B92-F19F-478A-9880-5A3A60397CCC}" srcOrd="0" destOrd="0" parTransId="{2D03A0FD-9B4B-4D68-9012-E33DF29C8428}" sibTransId="{C14CF92B-FF2B-4D7E-9ADA-1442C4E067F6}"/>
    <dgm:cxn modelId="{E2548603-2E32-42A0-B9D6-F0D623DFCC26}" type="presOf" srcId="{97607B92-F19F-478A-9880-5A3A60397CCC}" destId="{776E6A15-F4B0-4757-BC56-A4C570B3E9D5}" srcOrd="0" destOrd="0" presId="urn:microsoft.com/office/officeart/2005/8/layout/hierarchy1"/>
    <dgm:cxn modelId="{EDB3A7A4-9505-42B7-9B98-000828CCEEFB}" srcId="{469BC66F-1C02-4B8C-83B6-4F8C118C7136}" destId="{B6072DB6-FF38-4FA4-8795-E8135FCDA767}" srcOrd="0" destOrd="0" parTransId="{BA152BE7-D1C8-4A05-8086-95246FCE15BC}" sibTransId="{81E95D1C-0FD1-4787-BF68-3687B43EC648}"/>
    <dgm:cxn modelId="{A1E2A1DB-4B78-44D5-B50F-C4C51E1FFF33}" type="presOf" srcId="{469BC66F-1C02-4B8C-83B6-4F8C118C7136}" destId="{E01F98A9-A1D0-4C76-AE8B-616B6DC65F0B}" srcOrd="0" destOrd="0" presId="urn:microsoft.com/office/officeart/2005/8/layout/hierarchy1"/>
    <dgm:cxn modelId="{DB54DDB3-7AEE-431F-9121-5301BE605CCA}" type="presOf" srcId="{B6072DB6-FF38-4FA4-8795-E8135FCDA767}" destId="{BEB7F755-4A54-462B-B22B-299F85DD4A75}" srcOrd="0" destOrd="0" presId="urn:microsoft.com/office/officeart/2005/8/layout/hierarchy1"/>
    <dgm:cxn modelId="{0C9E7A64-3CFA-44D1-8B3E-352C0565E559}" type="presParOf" srcId="{C44A58BE-6D51-436E-A556-5AD70A957918}" destId="{35AE3B55-17BD-4D44-A031-B8242A805517}" srcOrd="0" destOrd="0" presId="urn:microsoft.com/office/officeart/2005/8/layout/hierarchy1"/>
    <dgm:cxn modelId="{105BAE1E-7CB0-426C-9F65-B8A8D1444077}" type="presParOf" srcId="{35AE3B55-17BD-4D44-A031-B8242A805517}" destId="{155EC696-299A-4355-A255-16CF3C1E1C32}" srcOrd="0" destOrd="0" presId="urn:microsoft.com/office/officeart/2005/8/layout/hierarchy1"/>
    <dgm:cxn modelId="{3F95EC14-889D-46C1-9D90-9802D16924E6}" type="presParOf" srcId="{155EC696-299A-4355-A255-16CF3C1E1C32}" destId="{21A0E041-0E86-4C03-A29C-21627A5C8C7C}" srcOrd="0" destOrd="0" presId="urn:microsoft.com/office/officeart/2005/8/layout/hierarchy1"/>
    <dgm:cxn modelId="{4BAFD339-30D0-4B45-A99A-036EBD3A3ACA}" type="presParOf" srcId="{155EC696-299A-4355-A255-16CF3C1E1C32}" destId="{E01F98A9-A1D0-4C76-AE8B-616B6DC65F0B}" srcOrd="1" destOrd="0" presId="urn:microsoft.com/office/officeart/2005/8/layout/hierarchy1"/>
    <dgm:cxn modelId="{D66BCA1B-D90C-4558-8EC0-F070A0E7E2A4}" type="presParOf" srcId="{35AE3B55-17BD-4D44-A031-B8242A805517}" destId="{2939DAD6-F06B-4A32-B726-6E6566B5AC76}" srcOrd="1" destOrd="0" presId="urn:microsoft.com/office/officeart/2005/8/layout/hierarchy1"/>
    <dgm:cxn modelId="{6C851035-39A8-423C-942F-330236047B04}" type="presParOf" srcId="{2939DAD6-F06B-4A32-B726-6E6566B5AC76}" destId="{69B29917-A49C-4559-BC22-77891DAC96BF}" srcOrd="0" destOrd="0" presId="urn:microsoft.com/office/officeart/2005/8/layout/hierarchy1"/>
    <dgm:cxn modelId="{ABA938BF-2650-4906-9566-201405D850E9}" type="presParOf" srcId="{2939DAD6-F06B-4A32-B726-6E6566B5AC76}" destId="{AF3954CE-5D05-4B57-8ABA-F3A1209594DB}" srcOrd="1" destOrd="0" presId="urn:microsoft.com/office/officeart/2005/8/layout/hierarchy1"/>
    <dgm:cxn modelId="{0710D06B-B246-4422-A1C4-FE2B1461B8D3}" type="presParOf" srcId="{AF3954CE-5D05-4B57-8ABA-F3A1209594DB}" destId="{D117B338-5F73-4742-8329-2F27F7B4D7A0}" srcOrd="0" destOrd="0" presId="urn:microsoft.com/office/officeart/2005/8/layout/hierarchy1"/>
    <dgm:cxn modelId="{7A026A54-8F71-41CF-B649-DD718A974A32}" type="presParOf" srcId="{D117B338-5F73-4742-8329-2F27F7B4D7A0}" destId="{DB4BB7C8-F812-4A50-8D0F-E1EC34E1A6A2}" srcOrd="0" destOrd="0" presId="urn:microsoft.com/office/officeart/2005/8/layout/hierarchy1"/>
    <dgm:cxn modelId="{63AEFD43-43FF-4A02-81F7-5775802C2642}" type="presParOf" srcId="{D117B338-5F73-4742-8329-2F27F7B4D7A0}" destId="{BEB7F755-4A54-462B-B22B-299F85DD4A75}" srcOrd="1" destOrd="0" presId="urn:microsoft.com/office/officeart/2005/8/layout/hierarchy1"/>
    <dgm:cxn modelId="{B23DEB06-6F89-42CB-91A4-C52F3F0BBA8C}" type="presParOf" srcId="{AF3954CE-5D05-4B57-8ABA-F3A1209594DB}" destId="{6B9A50D3-E395-4861-B2D3-99374215EAB5}" srcOrd="1" destOrd="0" presId="urn:microsoft.com/office/officeart/2005/8/layout/hierarchy1"/>
    <dgm:cxn modelId="{08C5033E-61C8-4309-ADD2-85A462AE0D04}" type="presParOf" srcId="{6B9A50D3-E395-4861-B2D3-99374215EAB5}" destId="{9E2633DB-2615-4CCA-8BFE-85902C4E75F3}" srcOrd="0" destOrd="0" presId="urn:microsoft.com/office/officeart/2005/8/layout/hierarchy1"/>
    <dgm:cxn modelId="{E5B76A68-E475-4A72-9220-BA9139381EA3}" type="presParOf" srcId="{6B9A50D3-E395-4861-B2D3-99374215EAB5}" destId="{27022730-72ED-4372-A152-82F8506F77E9}" srcOrd="1" destOrd="0" presId="urn:microsoft.com/office/officeart/2005/8/layout/hierarchy1"/>
    <dgm:cxn modelId="{A7433F08-9D35-4306-BEA3-99890DDECA40}" type="presParOf" srcId="{27022730-72ED-4372-A152-82F8506F77E9}" destId="{5FB60816-A279-447C-9409-0E3A3444BE9F}" srcOrd="0" destOrd="0" presId="urn:microsoft.com/office/officeart/2005/8/layout/hierarchy1"/>
    <dgm:cxn modelId="{EF456DDE-4D47-41BB-A572-67B83429DA7E}" type="presParOf" srcId="{5FB60816-A279-447C-9409-0E3A3444BE9F}" destId="{2FCAB94F-8B62-411A-91AA-5A8114DD6E1F}" srcOrd="0" destOrd="0" presId="urn:microsoft.com/office/officeart/2005/8/layout/hierarchy1"/>
    <dgm:cxn modelId="{D1ED5160-C4EA-4E01-BD74-94F05AB49479}" type="presParOf" srcId="{5FB60816-A279-447C-9409-0E3A3444BE9F}" destId="{776E6A15-F4B0-4757-BC56-A4C570B3E9D5}" srcOrd="1" destOrd="0" presId="urn:microsoft.com/office/officeart/2005/8/layout/hierarchy1"/>
    <dgm:cxn modelId="{E0AC428B-2CBF-4BDC-97B0-90ACCFDC3EDC}" type="presParOf" srcId="{27022730-72ED-4372-A152-82F8506F77E9}" destId="{5F51654D-D340-4C1D-8C1E-EE0241D333D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633DB-2615-4CCA-8BFE-85902C4E75F3}">
      <dsp:nvSpPr>
        <dsp:cNvPr id="0" name=""/>
        <dsp:cNvSpPr/>
      </dsp:nvSpPr>
      <dsp:spPr>
        <a:xfrm>
          <a:off x="1202080" y="1010204"/>
          <a:ext cx="91440" cy="188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29917-A49C-4559-BC22-77891DAC96BF}">
      <dsp:nvSpPr>
        <dsp:cNvPr id="0" name=""/>
        <dsp:cNvSpPr/>
      </dsp:nvSpPr>
      <dsp:spPr>
        <a:xfrm>
          <a:off x="1202080" y="411655"/>
          <a:ext cx="91440" cy="188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0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0E041-0E86-4C03-A29C-21627A5C8C7C}">
      <dsp:nvSpPr>
        <dsp:cNvPr id="0" name=""/>
        <dsp:cNvSpPr/>
      </dsp:nvSpPr>
      <dsp:spPr>
        <a:xfrm>
          <a:off x="419889" y="1130"/>
          <a:ext cx="1655820" cy="410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1F98A9-A1D0-4C76-AE8B-616B6DC65F0B}">
      <dsp:nvSpPr>
        <dsp:cNvPr id="0" name=""/>
        <dsp:cNvSpPr/>
      </dsp:nvSpPr>
      <dsp:spPr>
        <a:xfrm>
          <a:off x="491722" y="69371"/>
          <a:ext cx="1655820" cy="410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Figure</a:t>
          </a:r>
          <a:endParaRPr lang="zh-TW" altLang="en-US" sz="1700" kern="1200" dirty="0"/>
        </a:p>
      </dsp:txBody>
      <dsp:txXfrm>
        <a:off x="503746" y="81395"/>
        <a:ext cx="1631772" cy="386477"/>
      </dsp:txXfrm>
    </dsp:sp>
    <dsp:sp modelId="{DB4BB7C8-F812-4A50-8D0F-E1EC34E1A6A2}">
      <dsp:nvSpPr>
        <dsp:cNvPr id="0" name=""/>
        <dsp:cNvSpPr/>
      </dsp:nvSpPr>
      <dsp:spPr>
        <a:xfrm>
          <a:off x="419889" y="599678"/>
          <a:ext cx="1655820" cy="410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B7F755-4A54-462B-B22B-299F85DD4A75}">
      <dsp:nvSpPr>
        <dsp:cNvPr id="0" name=""/>
        <dsp:cNvSpPr/>
      </dsp:nvSpPr>
      <dsp:spPr>
        <a:xfrm>
          <a:off x="491722" y="667919"/>
          <a:ext cx="1655820" cy="410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Axes</a:t>
          </a:r>
          <a:endParaRPr lang="zh-TW" altLang="en-US" sz="1700" kern="1200" dirty="0"/>
        </a:p>
      </dsp:txBody>
      <dsp:txXfrm>
        <a:off x="503746" y="679943"/>
        <a:ext cx="1631772" cy="386477"/>
      </dsp:txXfrm>
    </dsp:sp>
    <dsp:sp modelId="{2FCAB94F-8B62-411A-91AA-5A8114DD6E1F}">
      <dsp:nvSpPr>
        <dsp:cNvPr id="0" name=""/>
        <dsp:cNvSpPr/>
      </dsp:nvSpPr>
      <dsp:spPr>
        <a:xfrm>
          <a:off x="419889" y="1198226"/>
          <a:ext cx="1655820" cy="410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6E6A15-F4B0-4757-BC56-A4C570B3E9D5}">
      <dsp:nvSpPr>
        <dsp:cNvPr id="0" name=""/>
        <dsp:cNvSpPr/>
      </dsp:nvSpPr>
      <dsp:spPr>
        <a:xfrm>
          <a:off x="491722" y="1266468"/>
          <a:ext cx="1655820" cy="410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Image</a:t>
          </a:r>
          <a:endParaRPr lang="zh-TW" altLang="en-US" sz="1700" kern="1200" dirty="0"/>
        </a:p>
      </dsp:txBody>
      <dsp:txXfrm>
        <a:off x="503746" y="1278492"/>
        <a:ext cx="1631772" cy="386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633DB-2615-4CCA-8BFE-85902C4E75F3}">
      <dsp:nvSpPr>
        <dsp:cNvPr id="0" name=""/>
        <dsp:cNvSpPr/>
      </dsp:nvSpPr>
      <dsp:spPr>
        <a:xfrm>
          <a:off x="1217166" y="1469524"/>
          <a:ext cx="91440" cy="2736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6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29917-A49C-4559-BC22-77891DAC96BF}">
      <dsp:nvSpPr>
        <dsp:cNvPr id="0" name=""/>
        <dsp:cNvSpPr/>
      </dsp:nvSpPr>
      <dsp:spPr>
        <a:xfrm>
          <a:off x="1217166" y="598404"/>
          <a:ext cx="91440" cy="2736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6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0E041-0E86-4C03-A29C-21627A5C8C7C}">
      <dsp:nvSpPr>
        <dsp:cNvPr id="0" name=""/>
        <dsp:cNvSpPr/>
      </dsp:nvSpPr>
      <dsp:spPr>
        <a:xfrm>
          <a:off x="57955" y="930"/>
          <a:ext cx="2409860" cy="597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1F98A9-A1D0-4C76-AE8B-616B6DC65F0B}">
      <dsp:nvSpPr>
        <dsp:cNvPr id="0" name=""/>
        <dsp:cNvSpPr/>
      </dsp:nvSpPr>
      <dsp:spPr>
        <a:xfrm>
          <a:off x="162500" y="100248"/>
          <a:ext cx="2409860" cy="597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 smtClean="0"/>
            <a:t>Figure</a:t>
          </a:r>
          <a:endParaRPr lang="zh-TW" altLang="en-US" sz="2600" kern="1200" dirty="0"/>
        </a:p>
      </dsp:txBody>
      <dsp:txXfrm>
        <a:off x="179999" y="117747"/>
        <a:ext cx="2374862" cy="562475"/>
      </dsp:txXfrm>
    </dsp:sp>
    <dsp:sp modelId="{DB4BB7C8-F812-4A50-8D0F-E1EC34E1A6A2}">
      <dsp:nvSpPr>
        <dsp:cNvPr id="0" name=""/>
        <dsp:cNvSpPr/>
      </dsp:nvSpPr>
      <dsp:spPr>
        <a:xfrm>
          <a:off x="57955" y="872050"/>
          <a:ext cx="2409860" cy="597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B7F755-4A54-462B-B22B-299F85DD4A75}">
      <dsp:nvSpPr>
        <dsp:cNvPr id="0" name=""/>
        <dsp:cNvSpPr/>
      </dsp:nvSpPr>
      <dsp:spPr>
        <a:xfrm>
          <a:off x="162500" y="971367"/>
          <a:ext cx="2409860" cy="597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 smtClean="0"/>
            <a:t>Axes</a:t>
          </a:r>
          <a:endParaRPr lang="zh-TW" altLang="en-US" sz="2600" kern="1200" dirty="0"/>
        </a:p>
      </dsp:txBody>
      <dsp:txXfrm>
        <a:off x="179999" y="988866"/>
        <a:ext cx="2374862" cy="562475"/>
      </dsp:txXfrm>
    </dsp:sp>
    <dsp:sp modelId="{2FCAB94F-8B62-411A-91AA-5A8114DD6E1F}">
      <dsp:nvSpPr>
        <dsp:cNvPr id="0" name=""/>
        <dsp:cNvSpPr/>
      </dsp:nvSpPr>
      <dsp:spPr>
        <a:xfrm>
          <a:off x="57955" y="1743170"/>
          <a:ext cx="2409860" cy="597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6E6A15-F4B0-4757-BC56-A4C570B3E9D5}">
      <dsp:nvSpPr>
        <dsp:cNvPr id="0" name=""/>
        <dsp:cNvSpPr/>
      </dsp:nvSpPr>
      <dsp:spPr>
        <a:xfrm>
          <a:off x="162500" y="1842487"/>
          <a:ext cx="2409860" cy="597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 smtClean="0"/>
            <a:t>Image</a:t>
          </a:r>
          <a:endParaRPr lang="zh-TW" altLang="en-US" sz="2600" kern="1200" dirty="0"/>
        </a:p>
      </dsp:txBody>
      <dsp:txXfrm>
        <a:off x="179999" y="1859986"/>
        <a:ext cx="2374862" cy="562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E2E3C-71FA-407D-81DC-202D74E49FA0}" type="datetimeFigureOut">
              <a:rPr lang="zh-TW" altLang="en-US" smtClean="0"/>
              <a:t>2018/2/22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11F3C-2B37-4C9B-BA0C-D979D87433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26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1F3C-2B37-4C9B-BA0C-D979D874333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35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1F3C-2B37-4C9B-BA0C-D979D874333C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42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26A2-0DED-4582-8AFB-DEF5DAA855B7}" type="datetime1">
              <a:rPr lang="zh-TW" altLang="en-US" smtClean="0"/>
              <a:t>2018/2/22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60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78F9-80E6-4D61-B949-734F489BEAEC}" type="datetime1">
              <a:rPr lang="zh-TW" altLang="en-US" smtClean="0"/>
              <a:t>2018/2/22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830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1DA0-7B1D-430C-BC6D-2B0FC279C4EC}" type="datetime1">
              <a:rPr lang="zh-TW" altLang="en-US" smtClean="0"/>
              <a:t>2018/2/22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063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69B5-94BE-4F09-9734-6711A6FD9A27}" type="datetime1">
              <a:rPr lang="zh-TW" altLang="en-US" smtClean="0"/>
              <a:t>2018/2/22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858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8018-7F71-4390-84B3-B60DC9EA7C2C}" type="datetime1">
              <a:rPr lang="zh-TW" altLang="en-US" smtClean="0"/>
              <a:t>2018/2/22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77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0842-AEB9-4633-89A2-A1331AFC611A}" type="datetime1">
              <a:rPr lang="zh-TW" altLang="en-US" smtClean="0"/>
              <a:t>2018/2/22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9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D72A-7705-4A6B-8D3A-E3B9540191E4}" type="datetime1">
              <a:rPr lang="zh-TW" altLang="en-US" smtClean="0"/>
              <a:t>2018/2/22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25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515D-37DE-4CC6-B434-C1BFCD715B32}" type="datetime1">
              <a:rPr lang="zh-TW" altLang="en-US" smtClean="0"/>
              <a:t>2018/2/22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13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5C06-4523-451E-A5BE-FC8DFB8E8A55}" type="datetime1">
              <a:rPr lang="zh-TW" altLang="en-US" smtClean="0"/>
              <a:t>2018/2/22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69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AC5F-C670-4C80-BB58-F2CBC9068051}" type="datetime1">
              <a:rPr lang="zh-TW" altLang="en-US" smtClean="0"/>
              <a:t>2018/2/22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44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E253-CFA4-4B6B-B5D4-E71534E6FFB3}" type="datetime1">
              <a:rPr lang="zh-TW" altLang="en-US" smtClean="0"/>
              <a:t>2018/2/22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47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C3403-2FA4-43B1-A943-6FEEE8836C36}" type="datetime1">
              <a:rPr lang="zh-TW" altLang="en-US" smtClean="0"/>
              <a:t>2018/2/22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5E587-4A0E-4DCD-ABCD-8EDE49D2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71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8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MATLAB GUI with GUIDE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報告人：張捷勝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34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myGUI</a:t>
            </a:r>
            <a:r>
              <a:rPr lang="en-US" altLang="zh-TW" dirty="0" err="1" smtClean="0"/>
              <a:t>.m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0" t="10067" r="12790" b="17345"/>
          <a:stretch/>
        </p:blipFill>
        <p:spPr>
          <a:xfrm>
            <a:off x="838200" y="1690688"/>
            <a:ext cx="10452100" cy="495481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5500" y="1700212"/>
            <a:ext cx="6471111" cy="3805238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H="1" flipV="1">
            <a:off x="5200650" y="5457825"/>
            <a:ext cx="533400" cy="3143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760375" y="5429143"/>
            <a:ext cx="246472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There is no “end” at the end of every function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22019" y="1330881"/>
            <a:ext cx="435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TW" dirty="0"/>
              <a:t>Variable-length </a:t>
            </a:r>
            <a:r>
              <a:rPr lang="fr-FR" altLang="zh-TW" dirty="0" smtClean="0"/>
              <a:t>output/input </a:t>
            </a:r>
            <a:r>
              <a:rPr lang="fr-FR" altLang="zh-TW" dirty="0"/>
              <a:t>argument </a:t>
            </a:r>
            <a:r>
              <a:rPr lang="fr-FR" altLang="zh-TW" dirty="0" smtClean="0"/>
              <a:t>list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200650" y="1321556"/>
            <a:ext cx="461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TW" dirty="0" smtClean="0"/>
              <a:t>EX: [out1, out2, out3] = myGUI( in1, in2, in3 );</a:t>
            </a:r>
            <a:endParaRPr lang="zh-TW" altLang="en-US" dirty="0"/>
          </a:p>
        </p:txBody>
      </p:sp>
      <p:cxnSp>
        <p:nvCxnSpPr>
          <p:cNvPr id="12" name="直線接點 11"/>
          <p:cNvCxnSpPr/>
          <p:nvPr/>
        </p:nvCxnSpPr>
        <p:spPr>
          <a:xfrm>
            <a:off x="3627120" y="1912620"/>
            <a:ext cx="800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2072640" y="1905000"/>
            <a:ext cx="800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7707577" y="1912620"/>
            <a:ext cx="11015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7550884" y="5297617"/>
            <a:ext cx="11015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040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OpeningFcn</a:t>
            </a:r>
            <a:r>
              <a:rPr lang="en-US" altLang="zh-TW" dirty="0" smtClean="0"/>
              <a:t> &amp; </a:t>
            </a:r>
            <a:r>
              <a:rPr lang="en-US" altLang="zh-TW" dirty="0" err="1" smtClean="0"/>
              <a:t>OutputFcn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7" t="11624" r="9251" b="10403"/>
          <a:stretch/>
        </p:blipFill>
        <p:spPr>
          <a:xfrm>
            <a:off x="838200" y="1690688"/>
            <a:ext cx="10198100" cy="4996164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5768340" y="2085975"/>
            <a:ext cx="800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205865" y="6667802"/>
            <a:ext cx="800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593340" y="3546475"/>
            <a:ext cx="6832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4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a handle?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5767716"/>
            <a:ext cx="2794000" cy="25107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90688"/>
            <a:ext cx="3416300" cy="50387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1350" y="2160168"/>
            <a:ext cx="3289300" cy="31496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7500" y="2179218"/>
            <a:ext cx="3302000" cy="1917700"/>
          </a:xfrm>
          <a:prstGeom prst="rect">
            <a:avLst/>
          </a:prstGeom>
        </p:spPr>
      </p:pic>
      <p:cxnSp>
        <p:nvCxnSpPr>
          <p:cNvPr id="12" name="直線接點 11"/>
          <p:cNvCxnSpPr/>
          <p:nvPr/>
        </p:nvCxnSpPr>
        <p:spPr>
          <a:xfrm>
            <a:off x="5219700" y="2397125"/>
            <a:ext cx="33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206500" y="5980692"/>
            <a:ext cx="33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179218"/>
            <a:ext cx="3416300" cy="269094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61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OpeningFcn</a:t>
            </a:r>
            <a:r>
              <a:rPr lang="en-US" altLang="zh-TW" dirty="0"/>
              <a:t> &amp; </a:t>
            </a:r>
            <a:r>
              <a:rPr lang="en-US" altLang="zh-TW" dirty="0" err="1"/>
              <a:t>OutputFcn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8" t="11623" r="9361" b="10508"/>
          <a:stretch/>
        </p:blipFill>
        <p:spPr>
          <a:xfrm>
            <a:off x="838200" y="1690688"/>
            <a:ext cx="10185400" cy="4989512"/>
          </a:xfrm>
          <a:prstGeom prst="rect">
            <a:avLst/>
          </a:prstGeom>
        </p:spPr>
      </p:pic>
      <p:cxnSp>
        <p:nvCxnSpPr>
          <p:cNvPr id="8" name="直線接點 7"/>
          <p:cNvCxnSpPr/>
          <p:nvPr/>
        </p:nvCxnSpPr>
        <p:spPr>
          <a:xfrm>
            <a:off x="3352800" y="2070735"/>
            <a:ext cx="640080" cy="19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5036820" y="2068830"/>
            <a:ext cx="640080" cy="19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3909060" y="3547626"/>
            <a:ext cx="2895600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‘handles’ is stored with the object specified by ‘</a:t>
            </a:r>
            <a:r>
              <a:rPr lang="en-US" altLang="zh-TW" dirty="0" err="1" smtClean="0">
                <a:solidFill>
                  <a:schemeClr val="bg1"/>
                </a:solidFill>
              </a:rPr>
              <a:t>hObject</a:t>
            </a:r>
            <a:r>
              <a:rPr lang="en-US" altLang="zh-TW" dirty="0" smtClean="0">
                <a:solidFill>
                  <a:schemeClr val="bg1"/>
                </a:solidFill>
              </a:rPr>
              <a:t>’. </a:t>
            </a:r>
            <a:endParaRPr lang="zh-TW" altLang="en-US" dirty="0">
              <a:solidFill>
                <a:schemeClr val="bg1"/>
              </a:solidFill>
            </a:endParaRPr>
          </a:p>
        </p:txBody>
      </p:sp>
      <p:cxnSp>
        <p:nvCxnSpPr>
          <p:cNvPr id="28" name="直線單箭頭接點 27"/>
          <p:cNvCxnSpPr>
            <a:stCxn id="16" idx="1"/>
          </p:cNvCxnSpPr>
          <p:nvPr/>
        </p:nvCxnSpPr>
        <p:spPr>
          <a:xfrm flipH="1">
            <a:off x="3454400" y="3870792"/>
            <a:ext cx="454660" cy="1043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43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966" y="684323"/>
            <a:ext cx="4839343" cy="35337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Simple </a:t>
            </a:r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Input file name of </a:t>
            </a:r>
            <a:r>
              <a:rPr lang="en-US" altLang="zh-TW" dirty="0"/>
              <a:t>an image </a:t>
            </a:r>
            <a:endParaRPr lang="en-US" altLang="zh-TW" dirty="0" smtClean="0"/>
          </a:p>
          <a:p>
            <a:r>
              <a:rPr lang="en-US" altLang="zh-TW" dirty="0" smtClean="0"/>
              <a:t>Show the image on axes</a:t>
            </a:r>
          </a:p>
          <a:p>
            <a:r>
              <a:rPr lang="en-US" altLang="zh-TW" dirty="0" smtClean="0"/>
              <a:t>Use slider to adjust brightness</a:t>
            </a:r>
          </a:p>
          <a:p>
            <a:r>
              <a:rPr lang="en-US" altLang="zh-TW" dirty="0" smtClean="0"/>
              <a:t>Use radio button to invert the image</a:t>
            </a:r>
          </a:p>
          <a:p>
            <a:r>
              <a:rPr lang="en-US" altLang="zh-TW" dirty="0" smtClean="0"/>
              <a:t>Use push button to reset to original image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361351"/>
            <a:ext cx="4197579" cy="529998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00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1100" y="5223869"/>
            <a:ext cx="6911897" cy="125712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4297" y="2021982"/>
            <a:ext cx="4149503" cy="31366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OpeningFcn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90686"/>
            <a:ext cx="6231800" cy="3031037"/>
          </a:xfrm>
          <a:prstGeom prst="rect">
            <a:avLst/>
          </a:prstGeom>
        </p:spPr>
      </p:pic>
      <p:graphicFrame>
        <p:nvGraphicFramePr>
          <p:cNvPr id="19" name="資料庫圖表 18"/>
          <p:cNvGraphicFramePr/>
          <p:nvPr>
            <p:extLst>
              <p:ext uri="{D42A27DB-BD31-4B8C-83A1-F6EECF244321}">
                <p14:modId xmlns:p14="http://schemas.microsoft.com/office/powerpoint/2010/main" val="4101894674"/>
              </p:ext>
            </p:extLst>
          </p:nvPr>
        </p:nvGraphicFramePr>
        <p:xfrm>
          <a:off x="899667" y="4817379"/>
          <a:ext cx="2567433" cy="167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21" name="直線接點 20"/>
          <p:cNvCxnSpPr/>
          <p:nvPr/>
        </p:nvCxnSpPr>
        <p:spPr>
          <a:xfrm>
            <a:off x="7495043" y="6427800"/>
            <a:ext cx="965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接點 16"/>
          <p:cNvCxnSpPr/>
          <p:nvPr/>
        </p:nvCxnSpPr>
        <p:spPr>
          <a:xfrm rot="10800000">
            <a:off x="2783100" y="3792412"/>
            <a:ext cx="1368000" cy="2016000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4297" y="1690687"/>
            <a:ext cx="3382705" cy="331295"/>
          </a:xfrm>
          <a:prstGeom prst="rect">
            <a:avLst/>
          </a:prstGeom>
        </p:spPr>
      </p:pic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538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slider1_CreateFcn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90688"/>
            <a:ext cx="8769261" cy="204917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2749" y="3829278"/>
            <a:ext cx="3069463" cy="79352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cxnSp>
        <p:nvCxnSpPr>
          <p:cNvPr id="7" name="肘形接點 6"/>
          <p:cNvCxnSpPr>
            <a:stCxn id="3" idx="1"/>
          </p:cNvCxnSpPr>
          <p:nvPr/>
        </p:nvCxnSpPr>
        <p:spPr>
          <a:xfrm rot="10800000">
            <a:off x="1292745" y="3635841"/>
            <a:ext cx="850005" cy="590198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8098" y="3848004"/>
            <a:ext cx="3304309" cy="268436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3419" y="1690688"/>
            <a:ext cx="4038767" cy="4722991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7740203" y="4986687"/>
            <a:ext cx="2513343" cy="2034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089785" y="5145701"/>
            <a:ext cx="413304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Be careful when you change the ‘Tag’ property Saving </a:t>
            </a:r>
            <a:r>
              <a:rPr lang="en-US" altLang="zh-TW" dirty="0"/>
              <a:t>‘</a:t>
            </a:r>
            <a:r>
              <a:rPr lang="en-US" altLang="zh-TW" dirty="0" err="1"/>
              <a:t>myGUI.fig</a:t>
            </a:r>
            <a:r>
              <a:rPr lang="en-US" altLang="zh-TW" dirty="0" smtClean="0"/>
              <a:t>’ will update your ‘</a:t>
            </a:r>
            <a:r>
              <a:rPr lang="en-US" altLang="zh-TW" dirty="0" err="1" smtClean="0"/>
              <a:t>myGUI.m</a:t>
            </a:r>
            <a:r>
              <a:rPr lang="en-US" altLang="zh-TW" dirty="0" smtClean="0"/>
              <a:t>’ file.</a:t>
            </a:r>
            <a:endParaRPr lang="zh-TW" altLang="en-US" dirty="0"/>
          </a:p>
        </p:txBody>
      </p:sp>
      <p:cxnSp>
        <p:nvCxnSpPr>
          <p:cNvPr id="14" name="直線單箭頭接點 13"/>
          <p:cNvCxnSpPr>
            <a:stCxn id="11" idx="1"/>
            <a:endCxn id="12" idx="3"/>
          </p:cNvCxnSpPr>
          <p:nvPr/>
        </p:nvCxnSpPr>
        <p:spPr>
          <a:xfrm flipH="1">
            <a:off x="5222830" y="5088437"/>
            <a:ext cx="2517373" cy="5189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5338704" y="4006641"/>
            <a:ext cx="473376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or</a:t>
            </a:r>
            <a:endParaRPr lang="zh-TW" altLang="en-US" sz="2400" dirty="0"/>
          </a:p>
        </p:txBody>
      </p:sp>
      <p:sp>
        <p:nvSpPr>
          <p:cNvPr id="16" name="圓角矩形 15"/>
          <p:cNvSpPr/>
          <p:nvPr/>
        </p:nvSpPr>
        <p:spPr>
          <a:xfrm>
            <a:off x="7740203" y="3525816"/>
            <a:ext cx="2513343" cy="396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92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內容版面配置區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8100" y="1214022"/>
            <a:ext cx="4610100" cy="539674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Change Button String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90688"/>
            <a:ext cx="5549900" cy="4443412"/>
          </a:xfrm>
          <a:prstGeom prst="rect">
            <a:avLst/>
          </a:prstGeom>
        </p:spPr>
      </p:pic>
      <p:cxnSp>
        <p:nvCxnSpPr>
          <p:cNvPr id="6" name="直線接點 5"/>
          <p:cNvCxnSpPr>
            <a:endCxn id="7" idx="1"/>
          </p:cNvCxnSpPr>
          <p:nvPr/>
        </p:nvCxnSpPr>
        <p:spPr>
          <a:xfrm>
            <a:off x="8972550" y="4634077"/>
            <a:ext cx="78404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9756593" y="4449411"/>
            <a:ext cx="718820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Reset</a:t>
            </a:r>
            <a:endParaRPr lang="zh-TW" altLang="en-US" sz="1200" dirty="0"/>
          </a:p>
        </p:txBody>
      </p:sp>
      <p:sp>
        <p:nvSpPr>
          <p:cNvPr id="20" name="圓角矩形 19"/>
          <p:cNvSpPr/>
          <p:nvPr/>
        </p:nvSpPr>
        <p:spPr>
          <a:xfrm>
            <a:off x="6558936" y="4479500"/>
            <a:ext cx="481944" cy="2601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60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700" y="1219200"/>
            <a:ext cx="4563373" cy="53806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90688"/>
            <a:ext cx="5524500" cy="44307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Change Button String</a:t>
            </a:r>
            <a:endParaRPr lang="zh-TW" altLang="en-US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8864600" y="4608314"/>
            <a:ext cx="91821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9782810" y="4423648"/>
            <a:ext cx="74549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Invert</a:t>
            </a:r>
            <a:endParaRPr lang="zh-TW" altLang="en-US" sz="1200" dirty="0"/>
          </a:p>
        </p:txBody>
      </p:sp>
      <p:sp>
        <p:nvSpPr>
          <p:cNvPr id="20" name="圓角矩形 19"/>
          <p:cNvSpPr/>
          <p:nvPr/>
        </p:nvSpPr>
        <p:spPr>
          <a:xfrm>
            <a:off x="6469980" y="4466074"/>
            <a:ext cx="527720" cy="2735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93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7548" y="1257300"/>
            <a:ext cx="4485021" cy="52632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Change Button String</a:t>
            </a: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90688"/>
            <a:ext cx="5549348" cy="439206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7109" y="4731140"/>
            <a:ext cx="1124585" cy="321310"/>
          </a:xfrm>
          <a:prstGeom prst="rect">
            <a:avLst/>
          </a:prstGeom>
        </p:spPr>
      </p:pic>
      <p:cxnSp>
        <p:nvCxnSpPr>
          <p:cNvPr id="15" name="直線接點 14"/>
          <p:cNvCxnSpPr/>
          <p:nvPr/>
        </p:nvCxnSpPr>
        <p:spPr>
          <a:xfrm>
            <a:off x="8877300" y="4533774"/>
            <a:ext cx="67853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9555839" y="4349108"/>
            <a:ext cx="11863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Brightness</a:t>
            </a:r>
            <a:endParaRPr lang="zh-TW" altLang="en-US" sz="1200" dirty="0"/>
          </a:p>
        </p:txBody>
      </p:sp>
      <p:sp>
        <p:nvSpPr>
          <p:cNvPr id="20" name="圓角矩形 19"/>
          <p:cNvSpPr/>
          <p:nvPr/>
        </p:nvSpPr>
        <p:spPr>
          <a:xfrm>
            <a:off x="6495380" y="4402574"/>
            <a:ext cx="527720" cy="2735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22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GUI (Graphical User Interfaces)?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User-friendly</a:t>
            </a:r>
          </a:p>
          <a:p>
            <a:r>
              <a:rPr lang="en-US" altLang="zh-TW" dirty="0" smtClean="0"/>
              <a:t>Visualization</a:t>
            </a:r>
          </a:p>
          <a:p>
            <a:r>
              <a:rPr lang="en-US" altLang="zh-TW" dirty="0" smtClean="0"/>
              <a:t>Convenient analysis tool</a:t>
            </a:r>
          </a:p>
          <a:p>
            <a:r>
              <a:rPr lang="en-US" altLang="zh-TW" dirty="0" smtClean="0"/>
              <a:t>…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2</a:t>
            </a:fld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5549400" y="1412875"/>
            <a:ext cx="1977091" cy="2588419"/>
            <a:chOff x="1698476" y="1181140"/>
            <a:chExt cx="2984460" cy="3800475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8476" y="1997155"/>
              <a:ext cx="2984460" cy="2984460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grpSp>
          <p:nvGrpSpPr>
            <p:cNvPr id="7" name="群組 6"/>
            <p:cNvGrpSpPr/>
            <p:nvPr/>
          </p:nvGrpSpPr>
          <p:grpSpPr>
            <a:xfrm>
              <a:off x="1698476" y="1181140"/>
              <a:ext cx="2984460" cy="3369089"/>
              <a:chOff x="1698476" y="1181140"/>
              <a:chExt cx="2984460" cy="3369089"/>
            </a:xfrm>
          </p:grpSpPr>
          <p:pic>
            <p:nvPicPr>
              <p:cNvPr id="8" name="圖片 7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98476" y="1565769"/>
                <a:ext cx="2984460" cy="2984460"/>
              </a:xfrm>
              <a:prstGeom prst="rect">
                <a:avLst/>
              </a:prstGeom>
              <a:scene3d>
                <a:camera prst="isometricOffAxis2Top"/>
                <a:lightRig rig="threePt" dir="t"/>
              </a:scene3d>
            </p:spPr>
          </p:pic>
          <p:pic>
            <p:nvPicPr>
              <p:cNvPr id="9" name="圖片 8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98476" y="1181140"/>
                <a:ext cx="2984460" cy="2984460"/>
              </a:xfrm>
              <a:prstGeom prst="rect">
                <a:avLst/>
              </a:prstGeom>
              <a:scene3d>
                <a:camera prst="isometricOffAxis2Top"/>
                <a:lightRig rig="threePt" dir="t"/>
              </a:scene3d>
            </p:spPr>
          </p:pic>
        </p:grpSp>
      </p:grp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3565" y="1559670"/>
            <a:ext cx="2207949" cy="2201711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8162695" y="2285932"/>
            <a:ext cx="1276272" cy="754987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8762410" y="4010056"/>
            <a:ext cx="2832921" cy="2445475"/>
            <a:chOff x="8734467" y="3719630"/>
            <a:chExt cx="2832921" cy="2445475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34467" y="4088962"/>
              <a:ext cx="2832921" cy="551541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34467" y="4851263"/>
              <a:ext cx="2832921" cy="551541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34467" y="5613564"/>
              <a:ext cx="2832921" cy="551541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9585777" y="3719630"/>
              <a:ext cx="1130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Threshold</a:t>
              </a:r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9967488" y="4539469"/>
              <a:ext cx="281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TW" dirty="0" smtClean="0"/>
                <a:t>α</a:t>
              </a:r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9972251" y="5312357"/>
              <a:ext cx="281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TW" dirty="0" smtClean="0"/>
                <a:t>β</a:t>
              </a:r>
              <a:endParaRPr lang="zh-TW" altLang="en-US" dirty="0"/>
            </a:p>
          </p:txBody>
        </p:sp>
      </p:grp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172" y="4379388"/>
            <a:ext cx="5878800" cy="585403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172" y="5125711"/>
            <a:ext cx="5877831" cy="1136052"/>
          </a:xfrm>
          <a:prstGeom prst="rect">
            <a:avLst/>
          </a:prstGeom>
        </p:spPr>
      </p:pic>
      <p:sp>
        <p:nvSpPr>
          <p:cNvPr id="23" name="向右箭號 22"/>
          <p:cNvSpPr/>
          <p:nvPr/>
        </p:nvSpPr>
        <p:spPr>
          <a:xfrm>
            <a:off x="7169888" y="4964791"/>
            <a:ext cx="1276272" cy="754987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74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343400"/>
            <a:ext cx="6848505" cy="11560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/>
              <a:t>slider1_Callback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538" y="1690687"/>
            <a:ext cx="10543591" cy="228078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8219315" y="4576136"/>
            <a:ext cx="313448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Be sure to add this line if any variable stored in ‘handles’ is changed and need updating.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endCxn id="10" idx="1"/>
          </p:cNvCxnSpPr>
          <p:nvPr/>
        </p:nvCxnSpPr>
        <p:spPr>
          <a:xfrm flipV="1">
            <a:off x="5355771" y="5037801"/>
            <a:ext cx="2863544" cy="2592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群組 21"/>
          <p:cNvGrpSpPr/>
          <p:nvPr/>
        </p:nvGrpSpPr>
        <p:grpSpPr>
          <a:xfrm>
            <a:off x="847724" y="5010480"/>
            <a:ext cx="4319361" cy="1754129"/>
            <a:chOff x="838199" y="4683905"/>
            <a:chExt cx="4319361" cy="1754129"/>
          </a:xfrm>
        </p:grpSpPr>
        <p:sp>
          <p:nvSpPr>
            <p:cNvPr id="13" name="文字方塊 12"/>
            <p:cNvSpPr txBox="1"/>
            <p:nvPr/>
          </p:nvSpPr>
          <p:spPr>
            <a:xfrm>
              <a:off x="838199" y="5514704"/>
              <a:ext cx="4319361" cy="9233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This function will be defined in </a:t>
              </a:r>
              <a:r>
                <a:rPr lang="en-US" altLang="zh-TW" dirty="0" smtClean="0"/>
                <a:t>a later </a:t>
              </a:r>
              <a:r>
                <a:rPr lang="en-US" altLang="zh-TW" dirty="0" smtClean="0"/>
                <a:t>slide. It updates the image on axes1 based on variables in ‘handles’.</a:t>
              </a:r>
              <a:endParaRPr lang="zh-TW" altLang="en-US" dirty="0"/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877389" y="4685100"/>
              <a:ext cx="1905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肘形接點 20"/>
            <p:cNvCxnSpPr/>
            <p:nvPr/>
          </p:nvCxnSpPr>
          <p:spPr>
            <a:xfrm rot="10800000" flipV="1">
              <a:off x="870313" y="4683905"/>
              <a:ext cx="12700" cy="1296000"/>
            </a:xfrm>
            <a:prstGeom prst="bentConnector3">
              <a:avLst>
                <a:gd name="adj1" fmla="val 4542858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投影片編號版面配置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74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/>
              <a:t>radiobutton1_Callback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8" y="1690688"/>
            <a:ext cx="10490445" cy="2358798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52"/>
          <a:stretch/>
        </p:blipFill>
        <p:spPr>
          <a:xfrm>
            <a:off x="838199" y="4455885"/>
            <a:ext cx="6041571" cy="116351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36" name="投影片編號版面配置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17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/>
              <a:t>pushbutton1_Callback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90687"/>
            <a:ext cx="10700960" cy="186240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814354"/>
            <a:ext cx="7348860" cy="222068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4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updateImage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1660073"/>
            <a:ext cx="7962499" cy="3901624"/>
          </a:xfrm>
          <a:prstGeom prst="rect">
            <a:avLst/>
          </a:prstGeom>
        </p:spPr>
      </p:pic>
      <p:grpSp>
        <p:nvGrpSpPr>
          <p:cNvPr id="24" name="群組 23"/>
          <p:cNvGrpSpPr/>
          <p:nvPr/>
        </p:nvGrpSpPr>
        <p:grpSpPr>
          <a:xfrm>
            <a:off x="404952" y="4754394"/>
            <a:ext cx="562885" cy="1264545"/>
            <a:chOff x="404952" y="4754394"/>
            <a:chExt cx="562885" cy="1264545"/>
          </a:xfrm>
        </p:grpSpPr>
        <p:grpSp>
          <p:nvGrpSpPr>
            <p:cNvPr id="8" name="群組 7"/>
            <p:cNvGrpSpPr/>
            <p:nvPr/>
          </p:nvGrpSpPr>
          <p:grpSpPr>
            <a:xfrm>
              <a:off x="404952" y="4754394"/>
              <a:ext cx="562885" cy="1264545"/>
              <a:chOff x="274874" y="3880633"/>
              <a:chExt cx="562885" cy="1264545"/>
            </a:xfrm>
          </p:grpSpPr>
          <p:sp>
            <p:nvSpPr>
              <p:cNvPr id="10" name="文字方塊 9"/>
              <p:cNvSpPr txBox="1"/>
              <p:nvPr/>
            </p:nvSpPr>
            <p:spPr>
              <a:xfrm>
                <a:off x="274874" y="4683513"/>
                <a:ext cx="47337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or</a:t>
                </a:r>
                <a:endParaRPr lang="zh-TW" altLang="en-US" sz="2400" dirty="0"/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364383" y="3880633"/>
                <a:ext cx="473376" cy="70788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4000" b="1" dirty="0" smtClean="0">
                    <a:solidFill>
                      <a:srgbClr val="FF0000"/>
                    </a:solidFill>
                  </a:rPr>
                  <a:t>[</a:t>
                </a:r>
                <a:endParaRPr lang="zh-TW" altLang="en-US" sz="24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9" name="肘形接點 8"/>
            <p:cNvCxnSpPr>
              <a:stCxn id="11" idx="1"/>
            </p:cNvCxnSpPr>
            <p:nvPr/>
          </p:nvCxnSpPr>
          <p:spPr>
            <a:xfrm rot="10800000" flipH="1" flipV="1">
              <a:off x="641641" y="5114515"/>
              <a:ext cx="288000" cy="900000"/>
            </a:xfrm>
            <a:prstGeom prst="bentConnector3">
              <a:avLst>
                <a:gd name="adj1" fmla="val -125101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字方塊 14"/>
          <p:cNvSpPr txBox="1"/>
          <p:nvPr/>
        </p:nvSpPr>
        <p:spPr>
          <a:xfrm>
            <a:off x="9144436" y="5821331"/>
            <a:ext cx="178220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100 times slower</a:t>
            </a:r>
            <a:endParaRPr lang="zh-TW" altLang="en-US" dirty="0"/>
          </a:p>
        </p:txBody>
      </p:sp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val="1097819056"/>
              </p:ext>
            </p:extLst>
          </p:nvPr>
        </p:nvGraphicFramePr>
        <p:xfrm>
          <a:off x="9144436" y="3021388"/>
          <a:ext cx="2630317" cy="244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" name="群組 22"/>
          <p:cNvGrpSpPr/>
          <p:nvPr/>
        </p:nvGrpSpPr>
        <p:grpSpPr>
          <a:xfrm>
            <a:off x="2705100" y="3872502"/>
            <a:ext cx="4699000" cy="712198"/>
            <a:chOff x="2705100" y="3872502"/>
            <a:chExt cx="4699000" cy="712198"/>
          </a:xfrm>
        </p:grpSpPr>
        <p:cxnSp>
          <p:nvCxnSpPr>
            <p:cNvPr id="18" name="直線接點 17"/>
            <p:cNvCxnSpPr/>
            <p:nvPr/>
          </p:nvCxnSpPr>
          <p:spPr>
            <a:xfrm>
              <a:off x="2705100" y="4584700"/>
              <a:ext cx="13081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/>
            <p:nvPr/>
          </p:nvSpPr>
          <p:spPr>
            <a:xfrm>
              <a:off x="3401411" y="3872502"/>
              <a:ext cx="4002689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This function is defined in the next slide.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肘形接點 20"/>
            <p:cNvCxnSpPr/>
            <p:nvPr/>
          </p:nvCxnSpPr>
          <p:spPr>
            <a:xfrm flipV="1">
              <a:off x="2705100" y="4057168"/>
              <a:ext cx="654050" cy="527532"/>
            </a:xfrm>
            <a:prstGeom prst="bentConnector3">
              <a:avLst>
                <a:gd name="adj1" fmla="val -10194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投影片編號版面配置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42" y="5810137"/>
            <a:ext cx="6424208" cy="391719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6541050" y="5020560"/>
            <a:ext cx="15965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10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1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ChgLum</a:t>
            </a:r>
            <a:r>
              <a:rPr lang="en-US" altLang="zh-TW" dirty="0" smtClean="0"/>
              <a:t> (Adjust Brightness)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1690688"/>
            <a:ext cx="9221495" cy="4826226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8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Advanced GUI Control </a:t>
            </a:r>
            <a:r>
              <a:rPr lang="en-US" altLang="zh-TW" dirty="0" smtClean="0"/>
              <a:t>- Listener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Allow brightness to change continuously as slider slides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7" t="15411" r="16643" b="23417"/>
          <a:stretch/>
        </p:blipFill>
        <p:spPr>
          <a:xfrm>
            <a:off x="838200" y="2345733"/>
            <a:ext cx="9601201" cy="419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473148"/>
            <a:ext cx="9601201" cy="52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7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2289017"/>
            <a:ext cx="10807633" cy="35500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Advanced GUI Control </a:t>
            </a:r>
            <a:r>
              <a:rPr lang="en-US" altLang="zh-TW" dirty="0" smtClean="0"/>
              <a:t>- Listener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Allow brightness to change continuously as slider slides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4545496"/>
            <a:ext cx="10807633" cy="3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Advanced GUI Control - Mouse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zh-TW" dirty="0" smtClean="0"/>
              <a:t>ButtonDownFcn (property on Figure, Axes, and Image class)</a:t>
            </a:r>
          </a:p>
          <a:p>
            <a:endParaRPr lang="fr-FR" altLang="zh-TW" dirty="0" smtClean="0"/>
          </a:p>
          <a:p>
            <a:endParaRPr lang="fr-FR" altLang="zh-TW" dirty="0" smtClean="0"/>
          </a:p>
          <a:p>
            <a:endParaRPr lang="fr-FR" altLang="zh-TW" dirty="0"/>
          </a:p>
          <a:p>
            <a:r>
              <a:rPr lang="fr-FR" altLang="zh-TW" dirty="0" smtClean="0"/>
              <a:t>WindowScrollWheelFcn (</a:t>
            </a:r>
            <a:r>
              <a:rPr lang="fr-FR" altLang="zh-TW" dirty="0"/>
              <a:t>property on </a:t>
            </a:r>
            <a:r>
              <a:rPr lang="fr-FR" altLang="zh-TW" dirty="0" smtClean="0"/>
              <a:t>Figure class</a:t>
            </a:r>
            <a:r>
              <a:rPr lang="fr-FR" altLang="zh-TW" dirty="0"/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452913"/>
            <a:ext cx="6345505" cy="11176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557486"/>
            <a:ext cx="7610532" cy="10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Advanced GUI Control - Mouse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233" y="1429841"/>
            <a:ext cx="10515600" cy="4351338"/>
          </a:xfrm>
        </p:spPr>
        <p:txBody>
          <a:bodyPr/>
          <a:lstStyle/>
          <a:p>
            <a:r>
              <a:rPr lang="en-US" altLang="zh-TW" dirty="0" smtClean="0"/>
              <a:t>Click on image to show </a:t>
            </a:r>
            <a:r>
              <a:rPr lang="en-US" altLang="zh-TW" dirty="0" err="1" smtClean="0"/>
              <a:t>cooridnates</a:t>
            </a:r>
            <a:endParaRPr lang="en-US" altLang="zh-TW" dirty="0" smtClean="0"/>
          </a:p>
          <a:p>
            <a:r>
              <a:rPr lang="en-US" altLang="zh-TW" dirty="0" smtClean="0"/>
              <a:t>Scroll </a:t>
            </a:r>
            <a:r>
              <a:rPr lang="en-US" altLang="zh-TW" dirty="0"/>
              <a:t>m</a:t>
            </a:r>
            <a:r>
              <a:rPr lang="en-US" altLang="zh-TW" dirty="0" smtClean="0"/>
              <a:t>ouse </a:t>
            </a:r>
            <a:r>
              <a:rPr lang="en-US" altLang="zh-TW" dirty="0"/>
              <a:t>w</a:t>
            </a:r>
            <a:r>
              <a:rPr lang="en-US" altLang="zh-TW" dirty="0" smtClean="0"/>
              <a:t>heel to adjust slider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2" t="9928" r="21905" b="23161"/>
          <a:stretch/>
        </p:blipFill>
        <p:spPr>
          <a:xfrm>
            <a:off x="838200" y="2345226"/>
            <a:ext cx="8552543" cy="438734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853" y="5124478"/>
            <a:ext cx="918029" cy="2612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233" y="5810675"/>
            <a:ext cx="6153754" cy="5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2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Advanced GUI Control - Mouse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233" y="1429841"/>
            <a:ext cx="10515600" cy="4351338"/>
          </a:xfrm>
        </p:spPr>
        <p:txBody>
          <a:bodyPr/>
          <a:lstStyle/>
          <a:p>
            <a:r>
              <a:rPr lang="en-US" altLang="zh-TW" dirty="0" smtClean="0"/>
              <a:t>Click on image to show </a:t>
            </a:r>
            <a:r>
              <a:rPr lang="en-US" altLang="zh-TW" dirty="0" err="1" smtClean="0"/>
              <a:t>cooridnates</a:t>
            </a:r>
            <a:endParaRPr lang="en-US" altLang="zh-TW" dirty="0" smtClean="0"/>
          </a:p>
          <a:p>
            <a:r>
              <a:rPr lang="en-US" altLang="zh-TW" dirty="0" smtClean="0"/>
              <a:t>Scroll </a:t>
            </a:r>
            <a:r>
              <a:rPr lang="en-US" altLang="zh-TW" dirty="0"/>
              <a:t>m</a:t>
            </a:r>
            <a:r>
              <a:rPr lang="en-US" altLang="zh-TW" dirty="0" smtClean="0"/>
              <a:t>ouse </a:t>
            </a:r>
            <a:r>
              <a:rPr lang="en-US" altLang="zh-TW" dirty="0"/>
              <a:t>w</a:t>
            </a:r>
            <a:r>
              <a:rPr lang="en-US" altLang="zh-TW" dirty="0" smtClean="0"/>
              <a:t>heel to adjust slider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433485"/>
            <a:ext cx="9087465" cy="43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 Example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43" b="15459"/>
          <a:stretch/>
        </p:blipFill>
        <p:spPr>
          <a:xfrm>
            <a:off x="838200" y="1690688"/>
            <a:ext cx="10515600" cy="4670416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zh-TW" dirty="0" smtClean="0"/>
              <a:t>Tutorial video on MathWork</a:t>
            </a:r>
          </a:p>
          <a:p>
            <a:pPr marL="0" indent="0">
              <a:buNone/>
            </a:pPr>
            <a:r>
              <a:rPr lang="fr-FR" altLang="zh-TW" dirty="0" smtClean="0"/>
              <a:t>https</a:t>
            </a:r>
            <a:r>
              <a:rPr lang="fr-FR" altLang="zh-TW" dirty="0"/>
              <a:t>://www.mathworks.com/videos/creating-a-gui-with-guide-68979.html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5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524000" y="1240347"/>
            <a:ext cx="9144000" cy="2387600"/>
          </a:xfrm>
        </p:spPr>
        <p:txBody>
          <a:bodyPr/>
          <a:lstStyle/>
          <a:p>
            <a:r>
              <a:rPr lang="en-US" altLang="zh-TW" dirty="0"/>
              <a:t>Any Question?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3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524000" y="1240347"/>
            <a:ext cx="9144000" cy="2387600"/>
          </a:xfrm>
        </p:spPr>
        <p:txBody>
          <a:bodyPr/>
          <a:lstStyle/>
          <a:p>
            <a:r>
              <a:rPr lang="en-US" altLang="zh-TW" dirty="0" smtClean="0"/>
              <a:t>Thanks For Your Attention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8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725769"/>
            <a:ext cx="1701800" cy="40970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1739" y="1690688"/>
            <a:ext cx="6608521" cy="4430712"/>
          </a:xfrm>
          <a:prstGeom prst="rect">
            <a:avLst/>
          </a:prstGeom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How to Start</a:t>
            </a:r>
            <a:r>
              <a:rPr lang="zh-TW" altLang="en-US" dirty="0" smtClean="0"/>
              <a:t> </a:t>
            </a:r>
            <a:r>
              <a:rPr lang="en-US" altLang="zh-TW" dirty="0" smtClean="0"/>
              <a:t>Your Own GUI ?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31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How to Start</a:t>
            </a:r>
            <a:r>
              <a:rPr lang="zh-TW" altLang="en-US" dirty="0" smtClean="0"/>
              <a:t> </a:t>
            </a:r>
            <a:r>
              <a:rPr lang="en-US" altLang="zh-TW" dirty="0" smtClean="0"/>
              <a:t>Your Own GUI ?</a:t>
            </a:r>
            <a:endParaRPr lang="zh-TW" altLang="en-US" dirty="0"/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8472" y="1327924"/>
            <a:ext cx="6475056" cy="5311307"/>
          </a:xfrm>
          <a:prstGeom prst="rect">
            <a:avLst/>
          </a:prstGeom>
        </p:spPr>
      </p:pic>
      <p:sp>
        <p:nvSpPr>
          <p:cNvPr id="2" name="圓角矩形 1"/>
          <p:cNvSpPr/>
          <p:nvPr/>
        </p:nvSpPr>
        <p:spPr>
          <a:xfrm>
            <a:off x="2811780" y="1965960"/>
            <a:ext cx="1389094" cy="33553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38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How to Start</a:t>
            </a:r>
            <a:r>
              <a:rPr lang="zh-TW" altLang="en-US" dirty="0" smtClean="0"/>
              <a:t> </a:t>
            </a:r>
            <a:r>
              <a:rPr lang="en-US" altLang="zh-TW" dirty="0" smtClean="0"/>
              <a:t>Your Own GUI ?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5944" y="1314365"/>
            <a:ext cx="6425801" cy="531181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0962" y="2653483"/>
            <a:ext cx="2933500" cy="3009900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4469595" y="1727939"/>
            <a:ext cx="314325" cy="314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1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1207" y="1303187"/>
            <a:ext cx="6490359" cy="5313600"/>
          </a:xfrm>
          <a:prstGeom prst="rect">
            <a:avLst/>
          </a:prstGeom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How to Start</a:t>
            </a:r>
            <a:r>
              <a:rPr lang="zh-TW" altLang="en-US" dirty="0" smtClean="0"/>
              <a:t> </a:t>
            </a:r>
            <a:r>
              <a:rPr lang="en-US" altLang="zh-TW" dirty="0" smtClean="0"/>
              <a:t>Your Own GUI ?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3156129" y="1741986"/>
            <a:ext cx="314325" cy="314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3516" y="2272864"/>
            <a:ext cx="4938836" cy="347111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6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How to Start</a:t>
            </a:r>
            <a:r>
              <a:rPr lang="zh-TW" altLang="en-US" dirty="0" smtClean="0"/>
              <a:t> </a:t>
            </a:r>
            <a:r>
              <a:rPr lang="en-US" altLang="zh-TW" dirty="0" smtClean="0"/>
              <a:t>Your Own GUI ?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18"/>
          <a:stretch/>
        </p:blipFill>
        <p:spPr>
          <a:xfrm>
            <a:off x="838200" y="1330078"/>
            <a:ext cx="9683839" cy="5144063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917932" y="2781837"/>
            <a:ext cx="682580" cy="3863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162300" y="3733800"/>
            <a:ext cx="6172200" cy="20447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07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How to Start</a:t>
            </a:r>
            <a:r>
              <a:rPr lang="zh-TW" altLang="en-US" dirty="0" smtClean="0"/>
              <a:t> </a:t>
            </a:r>
            <a:r>
              <a:rPr lang="en-US" altLang="zh-TW" dirty="0" smtClean="0"/>
              <a:t>Your Own GUI ?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1337386"/>
            <a:ext cx="9655305" cy="514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4053" y="2151935"/>
            <a:ext cx="4216400" cy="3872204"/>
          </a:xfrm>
          <a:prstGeom prst="rect">
            <a:avLst/>
          </a:prstGeom>
        </p:spPr>
      </p:pic>
      <p:cxnSp>
        <p:nvCxnSpPr>
          <p:cNvPr id="9" name="直線單箭頭接點 8"/>
          <p:cNvCxnSpPr/>
          <p:nvPr/>
        </p:nvCxnSpPr>
        <p:spPr>
          <a:xfrm flipH="1" flipV="1">
            <a:off x="3098800" y="3416300"/>
            <a:ext cx="431800" cy="4950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2857501" y="3911386"/>
            <a:ext cx="2273300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Unlike function calls,</a:t>
            </a:r>
          </a:p>
          <a:p>
            <a:r>
              <a:rPr lang="en-US" altLang="zh-TW" dirty="0"/>
              <a:t>c</a:t>
            </a:r>
            <a:r>
              <a:rPr lang="en-US" altLang="zh-TW" dirty="0" smtClean="0"/>
              <a:t>ommand line returns to the next line.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E587-4A0E-4DCD-ABCD-8EDE49D2D25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57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TM03090430[[fn=帶狀]]</Template>
  <TotalTime>755</TotalTime>
  <Words>414</Words>
  <Application>Microsoft Office PowerPoint</Application>
  <PresentationFormat>寬螢幕</PresentationFormat>
  <Paragraphs>115</Paragraphs>
  <Slides>32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8" baseType="lpstr">
      <vt:lpstr>新細明體</vt:lpstr>
      <vt:lpstr>標楷體</vt:lpstr>
      <vt:lpstr>Arial</vt:lpstr>
      <vt:lpstr>Calibri</vt:lpstr>
      <vt:lpstr>Calibri Light</vt:lpstr>
      <vt:lpstr>Office 佈景主題</vt:lpstr>
      <vt:lpstr>MATLAB GUI with GUIDE</vt:lpstr>
      <vt:lpstr>Why GUI (Graphical User Interfaces)?</vt:lpstr>
      <vt:lpstr>An Example</vt:lpstr>
      <vt:lpstr>How to Start Your Own GUI ?</vt:lpstr>
      <vt:lpstr>How to Start Your Own GUI ?</vt:lpstr>
      <vt:lpstr>How to Start Your Own GUI ?</vt:lpstr>
      <vt:lpstr>How to Start Your Own GUI ?</vt:lpstr>
      <vt:lpstr>How to Start Your Own GUI ?</vt:lpstr>
      <vt:lpstr>How to Start Your Own GUI ?</vt:lpstr>
      <vt:lpstr>myGUI.m</vt:lpstr>
      <vt:lpstr>OpeningFcn &amp; OutputFcn</vt:lpstr>
      <vt:lpstr>What is a handle?</vt:lpstr>
      <vt:lpstr>OpeningFcn &amp; OutputFcn</vt:lpstr>
      <vt:lpstr>A Simple Example</vt:lpstr>
      <vt:lpstr>OpeningFcn</vt:lpstr>
      <vt:lpstr>slider1_CreateFcn</vt:lpstr>
      <vt:lpstr>Change Button String</vt:lpstr>
      <vt:lpstr>Change Button String</vt:lpstr>
      <vt:lpstr>Change Button String</vt:lpstr>
      <vt:lpstr>slider1_Callback</vt:lpstr>
      <vt:lpstr>radiobutton1_Callback</vt:lpstr>
      <vt:lpstr>pushbutton1_Callback</vt:lpstr>
      <vt:lpstr>updateImage</vt:lpstr>
      <vt:lpstr>ChgLum (Adjust Brightness)</vt:lpstr>
      <vt:lpstr>Advanced GUI Control - Listener</vt:lpstr>
      <vt:lpstr>Advanced GUI Control - Listener</vt:lpstr>
      <vt:lpstr>Advanced GUI Control - Mouse</vt:lpstr>
      <vt:lpstr>Advanced GUI Control - Mouse</vt:lpstr>
      <vt:lpstr>Advanced GUI Control - Mouse</vt:lpstr>
      <vt:lpstr>Reference</vt:lpstr>
      <vt:lpstr>Any Question?</vt:lpstr>
      <vt:lpstr>Thanks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MATLAB GUI with GUIDE</dc:title>
  <dc:creator>Jason</dc:creator>
  <cp:lastModifiedBy>Jason</cp:lastModifiedBy>
  <cp:revision>92</cp:revision>
  <dcterms:created xsi:type="dcterms:W3CDTF">2018-02-04T15:38:33Z</dcterms:created>
  <dcterms:modified xsi:type="dcterms:W3CDTF">2018-02-21T18:50:59Z</dcterms:modified>
</cp:coreProperties>
</file>